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7" r:id="rId2"/>
    <p:sldId id="256" r:id="rId3"/>
    <p:sldId id="260" r:id="rId4"/>
    <p:sldId id="280" r:id="rId5"/>
    <p:sldId id="261" r:id="rId6"/>
    <p:sldId id="262" r:id="rId7"/>
    <p:sldId id="263" r:id="rId8"/>
    <p:sldId id="281" r:id="rId9"/>
    <p:sldId id="264" r:id="rId10"/>
    <p:sldId id="265" r:id="rId11"/>
    <p:sldId id="267" r:id="rId12"/>
    <p:sldId id="282" r:id="rId13"/>
    <p:sldId id="268" r:id="rId14"/>
    <p:sldId id="269" r:id="rId15"/>
    <p:sldId id="271" r:id="rId16"/>
    <p:sldId id="270" r:id="rId17"/>
    <p:sldId id="272" r:id="rId18"/>
    <p:sldId id="273" r:id="rId19"/>
    <p:sldId id="274" r:id="rId20"/>
    <p:sldId id="275" r:id="rId21"/>
    <p:sldId id="276" r:id="rId22"/>
    <p:sldId id="277" r:id="rId23"/>
    <p:sldId id="278" r:id="rId24"/>
    <p:sldId id="279"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2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98DD29-6561-BE42-B097-6E0065CE1D8E}" v="1" dt="2023-06-27T01:27:49.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5714"/>
  </p:normalViewPr>
  <p:slideViewPr>
    <p:cSldViewPr snapToGrid="0" snapToObjects="1">
      <p:cViewPr varScale="1">
        <p:scale>
          <a:sx n="82" d="100"/>
          <a:sy n="82" d="100"/>
        </p:scale>
        <p:origin x="169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 Bingyao" userId="6020a0d1-527a-4229-8e4c-eb30bf0f9e70" providerId="ADAL" clId="{0298DD29-6561-BE42-B097-6E0065CE1D8E}"/>
    <pc:docChg chg="modSld">
      <pc:chgData name="Li, Bingyao" userId="6020a0d1-527a-4229-8e4c-eb30bf0f9e70" providerId="ADAL" clId="{0298DD29-6561-BE42-B097-6E0065CE1D8E}" dt="2023-06-27T01:27:49.448" v="0" actId="164"/>
      <pc:docMkLst>
        <pc:docMk/>
      </pc:docMkLst>
      <pc:sldChg chg="addSp modSp">
        <pc:chgData name="Li, Bingyao" userId="6020a0d1-527a-4229-8e4c-eb30bf0f9e70" providerId="ADAL" clId="{0298DD29-6561-BE42-B097-6E0065CE1D8E}" dt="2023-06-27T01:27:49.448" v="0" actId="164"/>
        <pc:sldMkLst>
          <pc:docMk/>
          <pc:sldMk cId="4054956359" sldId="273"/>
        </pc:sldMkLst>
        <pc:spChg chg="mod">
          <ac:chgData name="Li, Bingyao" userId="6020a0d1-527a-4229-8e4c-eb30bf0f9e70" providerId="ADAL" clId="{0298DD29-6561-BE42-B097-6E0065CE1D8E}" dt="2023-06-27T01:27:49.448" v="0" actId="164"/>
          <ac:spMkLst>
            <pc:docMk/>
            <pc:sldMk cId="4054956359" sldId="273"/>
            <ac:spMk id="14" creationId="{43C91DBB-E290-5C91-CC03-2E6C19234BFE}"/>
          </ac:spMkLst>
        </pc:spChg>
        <pc:spChg chg="mod">
          <ac:chgData name="Li, Bingyao" userId="6020a0d1-527a-4229-8e4c-eb30bf0f9e70" providerId="ADAL" clId="{0298DD29-6561-BE42-B097-6E0065CE1D8E}" dt="2023-06-27T01:27:49.448" v="0" actId="164"/>
          <ac:spMkLst>
            <pc:docMk/>
            <pc:sldMk cId="4054956359" sldId="273"/>
            <ac:spMk id="25" creationId="{3CAD139F-DC26-A552-0540-494D5A6F8FEE}"/>
          </ac:spMkLst>
        </pc:spChg>
        <pc:spChg chg="mod">
          <ac:chgData name="Li, Bingyao" userId="6020a0d1-527a-4229-8e4c-eb30bf0f9e70" providerId="ADAL" clId="{0298DD29-6561-BE42-B097-6E0065CE1D8E}" dt="2023-06-27T01:27:49.448" v="0" actId="164"/>
          <ac:spMkLst>
            <pc:docMk/>
            <pc:sldMk cId="4054956359" sldId="273"/>
            <ac:spMk id="220" creationId="{DEF66E7B-4EE1-92FA-B6B7-9C7A6C52E272}"/>
          </ac:spMkLst>
        </pc:spChg>
        <pc:spChg chg="mod">
          <ac:chgData name="Li, Bingyao" userId="6020a0d1-527a-4229-8e4c-eb30bf0f9e70" providerId="ADAL" clId="{0298DD29-6561-BE42-B097-6E0065CE1D8E}" dt="2023-06-27T01:27:49.448" v="0" actId="164"/>
          <ac:spMkLst>
            <pc:docMk/>
            <pc:sldMk cId="4054956359" sldId="273"/>
            <ac:spMk id="221" creationId="{F33AD594-E455-3702-05D9-832FEAE9B6C6}"/>
          </ac:spMkLst>
        </pc:spChg>
        <pc:grpChg chg="mod">
          <ac:chgData name="Li, Bingyao" userId="6020a0d1-527a-4229-8e4c-eb30bf0f9e70" providerId="ADAL" clId="{0298DD29-6561-BE42-B097-6E0065CE1D8E}" dt="2023-06-27T01:27:49.448" v="0" actId="164"/>
          <ac:grpSpMkLst>
            <pc:docMk/>
            <pc:sldMk cId="4054956359" sldId="273"/>
            <ac:grpSpMk id="3" creationId="{2503B102-1BD0-AF96-5BB6-6D1F634F983F}"/>
          </ac:grpSpMkLst>
        </pc:grpChg>
        <pc:grpChg chg="add mod">
          <ac:chgData name="Li, Bingyao" userId="6020a0d1-527a-4229-8e4c-eb30bf0f9e70" providerId="ADAL" clId="{0298DD29-6561-BE42-B097-6E0065CE1D8E}" dt="2023-06-27T01:27:49.448" v="0" actId="164"/>
          <ac:grpSpMkLst>
            <pc:docMk/>
            <pc:sldMk cId="4054956359" sldId="273"/>
            <ac:grpSpMk id="7" creationId="{A3542264-DC9A-DECF-24C0-1D04C1CBF33A}"/>
          </ac:grpSpMkLst>
        </pc:grpChg>
        <pc:grpChg chg="mod">
          <ac:chgData name="Li, Bingyao" userId="6020a0d1-527a-4229-8e4c-eb30bf0f9e70" providerId="ADAL" clId="{0298DD29-6561-BE42-B097-6E0065CE1D8E}" dt="2023-06-27T01:27:49.448" v="0" actId="164"/>
          <ac:grpSpMkLst>
            <pc:docMk/>
            <pc:sldMk cId="4054956359" sldId="273"/>
            <ac:grpSpMk id="267" creationId="{2E89925F-FF1D-4FCD-7A3E-4ADC5429BC52}"/>
          </ac:grpSpMkLst>
        </pc:grpChg>
        <pc:cxnChg chg="mod">
          <ac:chgData name="Li, Bingyao" userId="6020a0d1-527a-4229-8e4c-eb30bf0f9e70" providerId="ADAL" clId="{0298DD29-6561-BE42-B097-6E0065CE1D8E}" dt="2023-06-27T01:27:49.448" v="0" actId="164"/>
          <ac:cxnSpMkLst>
            <pc:docMk/>
            <pc:sldMk cId="4054956359" sldId="273"/>
            <ac:cxnSpMk id="4" creationId="{B989A927-A212-D6EE-5943-F3F1A60FECAA}"/>
          </ac:cxnSpMkLst>
        </pc:cxnChg>
        <pc:cxnChg chg="mod">
          <ac:chgData name="Li, Bingyao" userId="6020a0d1-527a-4229-8e4c-eb30bf0f9e70" providerId="ADAL" clId="{0298DD29-6561-BE42-B097-6E0065CE1D8E}" dt="2023-06-27T01:27:49.448" v="0" actId="164"/>
          <ac:cxnSpMkLst>
            <pc:docMk/>
            <pc:sldMk cId="4054956359" sldId="273"/>
            <ac:cxnSpMk id="5" creationId="{D19D6F42-F873-63D3-2CCA-F74C6CED9DF4}"/>
          </ac:cxnSpMkLst>
        </pc:cxnChg>
        <pc:cxnChg chg="mod">
          <ac:chgData name="Li, Bingyao" userId="6020a0d1-527a-4229-8e4c-eb30bf0f9e70" providerId="ADAL" clId="{0298DD29-6561-BE42-B097-6E0065CE1D8E}" dt="2023-06-27T01:27:49.448" v="0" actId="164"/>
          <ac:cxnSpMkLst>
            <pc:docMk/>
            <pc:sldMk cId="4054956359" sldId="273"/>
            <ac:cxnSpMk id="6" creationId="{B69187AB-8844-FE52-9BCF-85D1BC65A531}"/>
          </ac:cxnSpMkLst>
        </pc:cxnChg>
        <pc:cxnChg chg="mod">
          <ac:chgData name="Li, Bingyao" userId="6020a0d1-527a-4229-8e4c-eb30bf0f9e70" providerId="ADAL" clId="{0298DD29-6561-BE42-B097-6E0065CE1D8E}" dt="2023-06-27T01:27:49.448" v="0" actId="164"/>
          <ac:cxnSpMkLst>
            <pc:docMk/>
            <pc:sldMk cId="4054956359" sldId="273"/>
            <ac:cxnSpMk id="8" creationId="{55AD988F-E25C-6131-AD7C-35DA18513A2F}"/>
          </ac:cxnSpMkLst>
        </pc:cxnChg>
      </pc:sldChg>
    </pc:docChg>
  </pc:docChgLst>
  <pc:docChgLst>
    <pc:chgData name="Li, Bingyao" userId="6020a0d1-527a-4229-8e4c-eb30bf0f9e70" providerId="ADAL" clId="{ABF05340-DC30-0F4B-B262-B57A4D5EEEFF}"/>
    <pc:docChg chg="undo redo custSel addSld delSld modSld sldOrd">
      <pc:chgData name="Li, Bingyao" userId="6020a0d1-527a-4229-8e4c-eb30bf0f9e70" providerId="ADAL" clId="{ABF05340-DC30-0F4B-B262-B57A4D5EEEFF}" dt="2023-05-13T15:17:24.884" v="2205" actId="207"/>
      <pc:docMkLst>
        <pc:docMk/>
      </pc:docMkLst>
      <pc:sldChg chg="addSp modSp mod">
        <pc:chgData name="Li, Bingyao" userId="6020a0d1-527a-4229-8e4c-eb30bf0f9e70" providerId="ADAL" clId="{ABF05340-DC30-0F4B-B262-B57A4D5EEEFF}" dt="2023-05-13T09:11:17.027" v="87" actId="27636"/>
        <pc:sldMkLst>
          <pc:docMk/>
          <pc:sldMk cId="2108343050" sldId="256"/>
        </pc:sldMkLst>
        <pc:spChg chg="mod">
          <ac:chgData name="Li, Bingyao" userId="6020a0d1-527a-4229-8e4c-eb30bf0f9e70" providerId="ADAL" clId="{ABF05340-DC30-0F4B-B262-B57A4D5EEEFF}" dt="2023-05-13T09:10:24.886" v="52" actId="1076"/>
          <ac:spMkLst>
            <pc:docMk/>
            <pc:sldMk cId="2108343050" sldId="256"/>
            <ac:spMk id="2" creationId="{21DEEB03-8380-DA47-BBA6-C12D32F83634}"/>
          </ac:spMkLst>
        </pc:spChg>
        <pc:spChg chg="mod">
          <ac:chgData name="Li, Bingyao" userId="6020a0d1-527a-4229-8e4c-eb30bf0f9e70" providerId="ADAL" clId="{ABF05340-DC30-0F4B-B262-B57A4D5EEEFF}" dt="2023-05-13T09:11:17.027" v="87" actId="27636"/>
          <ac:spMkLst>
            <pc:docMk/>
            <pc:sldMk cId="2108343050" sldId="256"/>
            <ac:spMk id="3" creationId="{171A3850-C971-D441-8B6B-1B4905A46C86}"/>
          </ac:spMkLst>
        </pc:spChg>
        <pc:picChg chg="add mod">
          <ac:chgData name="Li, Bingyao" userId="6020a0d1-527a-4229-8e4c-eb30bf0f9e70" providerId="ADAL" clId="{ABF05340-DC30-0F4B-B262-B57A4D5EEEFF}" dt="2023-05-13T09:10:53.161" v="83" actId="1076"/>
          <ac:picMkLst>
            <pc:docMk/>
            <pc:sldMk cId="2108343050" sldId="256"/>
            <ac:picMk id="4" creationId="{F89BE81A-F2DC-F15E-D645-BDF66C068B9B}"/>
          </ac:picMkLst>
        </pc:picChg>
      </pc:sldChg>
      <pc:sldChg chg="addSp delSp modSp mod">
        <pc:chgData name="Li, Bingyao" userId="6020a0d1-527a-4229-8e4c-eb30bf0f9e70" providerId="ADAL" clId="{ABF05340-DC30-0F4B-B262-B57A4D5EEEFF}" dt="2023-05-13T09:10:35.363" v="54" actId="21"/>
        <pc:sldMkLst>
          <pc:docMk/>
          <pc:sldMk cId="924781189" sldId="257"/>
        </pc:sldMkLst>
        <pc:spChg chg="add del mod">
          <ac:chgData name="Li, Bingyao" userId="6020a0d1-527a-4229-8e4c-eb30bf0f9e70" providerId="ADAL" clId="{ABF05340-DC30-0F4B-B262-B57A4D5EEEFF}" dt="2023-05-13T09:10:33.716" v="53" actId="478"/>
          <ac:spMkLst>
            <pc:docMk/>
            <pc:sldMk cId="924781189" sldId="257"/>
            <ac:spMk id="2" creationId="{A5E58999-744D-7323-CF71-B22C42836D3D}"/>
          </ac:spMkLst>
        </pc:spChg>
        <pc:spChg chg="add mod">
          <ac:chgData name="Li, Bingyao" userId="6020a0d1-527a-4229-8e4c-eb30bf0f9e70" providerId="ADAL" clId="{ABF05340-DC30-0F4B-B262-B57A4D5EEEFF}" dt="2023-05-13T09:10:13.532" v="49" actId="21"/>
          <ac:spMkLst>
            <pc:docMk/>
            <pc:sldMk cId="924781189" sldId="257"/>
            <ac:spMk id="3" creationId="{1EF3C20A-AF2C-E2FE-3BD5-1FD3D74BDEB7}"/>
          </ac:spMkLst>
        </pc:spChg>
        <pc:picChg chg="add del mod">
          <ac:chgData name="Li, Bingyao" userId="6020a0d1-527a-4229-8e4c-eb30bf0f9e70" providerId="ADAL" clId="{ABF05340-DC30-0F4B-B262-B57A4D5EEEFF}" dt="2023-05-13T09:10:35.363" v="54" actId="21"/>
          <ac:picMkLst>
            <pc:docMk/>
            <pc:sldMk cId="924781189" sldId="257"/>
            <ac:picMk id="4" creationId="{160FA488-5EF9-508F-1E63-AE9A873AAB7D}"/>
          </ac:picMkLst>
        </pc:picChg>
      </pc:sldChg>
      <pc:sldChg chg="modSp del mod">
        <pc:chgData name="Li, Bingyao" userId="6020a0d1-527a-4229-8e4c-eb30bf0f9e70" providerId="ADAL" clId="{ABF05340-DC30-0F4B-B262-B57A4D5EEEFF}" dt="2023-05-13T15:06:55.452" v="2191" actId="2696"/>
        <pc:sldMkLst>
          <pc:docMk/>
          <pc:sldMk cId="1176475789" sldId="258"/>
        </pc:sldMkLst>
        <pc:spChg chg="mod">
          <ac:chgData name="Li, Bingyao" userId="6020a0d1-527a-4229-8e4c-eb30bf0f9e70" providerId="ADAL" clId="{ABF05340-DC30-0F4B-B262-B57A4D5EEEFF}" dt="2023-05-13T09:13:47.572" v="106" actId="20577"/>
          <ac:spMkLst>
            <pc:docMk/>
            <pc:sldMk cId="1176475789" sldId="258"/>
            <ac:spMk id="2" creationId="{64C95D01-25A6-6C4F-820B-9996863D96A0}"/>
          </ac:spMkLst>
        </pc:spChg>
        <pc:spChg chg="mod">
          <ac:chgData name="Li, Bingyao" userId="6020a0d1-527a-4229-8e4c-eb30bf0f9e70" providerId="ADAL" clId="{ABF05340-DC30-0F4B-B262-B57A4D5EEEFF}" dt="2023-05-13T09:14:56.885" v="138" actId="20577"/>
          <ac:spMkLst>
            <pc:docMk/>
            <pc:sldMk cId="1176475789" sldId="258"/>
            <ac:spMk id="3" creationId="{25564B45-E345-024F-93A5-9693A579D86F}"/>
          </ac:spMkLst>
        </pc:spChg>
      </pc:sldChg>
      <pc:sldChg chg="addSp delSp modSp del mod">
        <pc:chgData name="Li, Bingyao" userId="6020a0d1-527a-4229-8e4c-eb30bf0f9e70" providerId="ADAL" clId="{ABF05340-DC30-0F4B-B262-B57A4D5EEEFF}" dt="2023-05-13T15:06:58.694" v="2193" actId="2696"/>
        <pc:sldMkLst>
          <pc:docMk/>
          <pc:sldMk cId="1994075443" sldId="259"/>
        </pc:sldMkLst>
        <pc:spChg chg="del">
          <ac:chgData name="Li, Bingyao" userId="6020a0d1-527a-4229-8e4c-eb30bf0f9e70" providerId="ADAL" clId="{ABF05340-DC30-0F4B-B262-B57A4D5EEEFF}" dt="2023-05-13T14:18:22.812" v="1371" actId="478"/>
          <ac:spMkLst>
            <pc:docMk/>
            <pc:sldMk cId="1994075443" sldId="259"/>
            <ac:spMk id="2" creationId="{87219810-325F-864E-8513-DF49A10F36E3}"/>
          </ac:spMkLst>
        </pc:spChg>
        <pc:spChg chg="del">
          <ac:chgData name="Li, Bingyao" userId="6020a0d1-527a-4229-8e4c-eb30bf0f9e70" providerId="ADAL" clId="{ABF05340-DC30-0F4B-B262-B57A4D5EEEFF}" dt="2023-05-13T14:18:24.136" v="1372" actId="478"/>
          <ac:spMkLst>
            <pc:docMk/>
            <pc:sldMk cId="1994075443" sldId="259"/>
            <ac:spMk id="3" creationId="{B1CAFABC-5F63-3646-852D-15348FE6DAF1}"/>
          </ac:spMkLst>
        </pc:spChg>
        <pc:spChg chg="del">
          <ac:chgData name="Li, Bingyao" userId="6020a0d1-527a-4229-8e4c-eb30bf0f9e70" providerId="ADAL" clId="{ABF05340-DC30-0F4B-B262-B57A4D5EEEFF}" dt="2023-05-13T14:18:25.959" v="1373" actId="478"/>
          <ac:spMkLst>
            <pc:docMk/>
            <pc:sldMk cId="1994075443" sldId="259"/>
            <ac:spMk id="4" creationId="{1FA4C372-3717-9C44-984C-9F2F48B34CC3}"/>
          </ac:spMkLst>
        </pc:spChg>
        <pc:spChg chg="add mod">
          <ac:chgData name="Li, Bingyao" userId="6020a0d1-527a-4229-8e4c-eb30bf0f9e70" providerId="ADAL" clId="{ABF05340-DC30-0F4B-B262-B57A4D5EEEFF}" dt="2023-05-13T14:18:41.355" v="1379" actId="404"/>
          <ac:spMkLst>
            <pc:docMk/>
            <pc:sldMk cId="1994075443" sldId="259"/>
            <ac:spMk id="5" creationId="{3B49B14F-D00A-2C32-ACB4-67966ADDA208}"/>
          </ac:spMkLst>
        </pc:spChg>
        <pc:spChg chg="add mod">
          <ac:chgData name="Li, Bingyao" userId="6020a0d1-527a-4229-8e4c-eb30bf0f9e70" providerId="ADAL" clId="{ABF05340-DC30-0F4B-B262-B57A4D5EEEFF}" dt="2023-05-13T14:18:41.355" v="1379" actId="404"/>
          <ac:spMkLst>
            <pc:docMk/>
            <pc:sldMk cId="1994075443" sldId="259"/>
            <ac:spMk id="6" creationId="{80587775-910F-8A94-4B96-B9656B51A3B7}"/>
          </ac:spMkLst>
        </pc:spChg>
        <pc:spChg chg="add mod">
          <ac:chgData name="Li, Bingyao" userId="6020a0d1-527a-4229-8e4c-eb30bf0f9e70" providerId="ADAL" clId="{ABF05340-DC30-0F4B-B262-B57A4D5EEEFF}" dt="2023-05-13T14:18:41.355" v="1379" actId="404"/>
          <ac:spMkLst>
            <pc:docMk/>
            <pc:sldMk cId="1994075443" sldId="259"/>
            <ac:spMk id="7" creationId="{FE1103DB-382C-E9FB-846E-3FC5B08D5E27}"/>
          </ac:spMkLst>
        </pc:spChg>
        <pc:spChg chg="add mod">
          <ac:chgData name="Li, Bingyao" userId="6020a0d1-527a-4229-8e4c-eb30bf0f9e70" providerId="ADAL" clId="{ABF05340-DC30-0F4B-B262-B57A4D5EEEFF}" dt="2023-05-13T14:18:41.355" v="1379" actId="404"/>
          <ac:spMkLst>
            <pc:docMk/>
            <pc:sldMk cId="1994075443" sldId="259"/>
            <ac:spMk id="8" creationId="{F6697E63-FA6E-34B5-892A-7FF1F3D93478}"/>
          </ac:spMkLst>
        </pc:spChg>
        <pc:spChg chg="add mod">
          <ac:chgData name="Li, Bingyao" userId="6020a0d1-527a-4229-8e4c-eb30bf0f9e70" providerId="ADAL" clId="{ABF05340-DC30-0F4B-B262-B57A4D5EEEFF}" dt="2023-05-13T14:18:41.355" v="1379" actId="404"/>
          <ac:spMkLst>
            <pc:docMk/>
            <pc:sldMk cId="1994075443" sldId="259"/>
            <ac:spMk id="9" creationId="{D9AC48BF-11E0-C19F-26E1-DBDE80CF35A8}"/>
          </ac:spMkLst>
        </pc:spChg>
        <pc:spChg chg="add mod">
          <ac:chgData name="Li, Bingyao" userId="6020a0d1-527a-4229-8e4c-eb30bf0f9e70" providerId="ADAL" clId="{ABF05340-DC30-0F4B-B262-B57A4D5EEEFF}" dt="2023-05-13T14:18:41.355" v="1379" actId="404"/>
          <ac:spMkLst>
            <pc:docMk/>
            <pc:sldMk cId="1994075443" sldId="259"/>
            <ac:spMk id="10" creationId="{71632403-B1BA-EE85-E988-7DC66D19C119}"/>
          </ac:spMkLst>
        </pc:spChg>
        <pc:spChg chg="add mod">
          <ac:chgData name="Li, Bingyao" userId="6020a0d1-527a-4229-8e4c-eb30bf0f9e70" providerId="ADAL" clId="{ABF05340-DC30-0F4B-B262-B57A4D5EEEFF}" dt="2023-05-13T14:18:41.355" v="1379" actId="404"/>
          <ac:spMkLst>
            <pc:docMk/>
            <pc:sldMk cId="1994075443" sldId="259"/>
            <ac:spMk id="11" creationId="{27CF1373-B39F-880D-9D84-FCA57C0E1605}"/>
          </ac:spMkLst>
        </pc:spChg>
        <pc:spChg chg="add mod">
          <ac:chgData name="Li, Bingyao" userId="6020a0d1-527a-4229-8e4c-eb30bf0f9e70" providerId="ADAL" clId="{ABF05340-DC30-0F4B-B262-B57A4D5EEEFF}" dt="2023-05-13T14:18:41.355" v="1379" actId="404"/>
          <ac:spMkLst>
            <pc:docMk/>
            <pc:sldMk cId="1994075443" sldId="259"/>
            <ac:spMk id="12" creationId="{DF6E20BE-C8FF-41B7-8632-7C6B6B3AC715}"/>
          </ac:spMkLst>
        </pc:spChg>
        <pc:spChg chg="add mod">
          <ac:chgData name="Li, Bingyao" userId="6020a0d1-527a-4229-8e4c-eb30bf0f9e70" providerId="ADAL" clId="{ABF05340-DC30-0F4B-B262-B57A4D5EEEFF}" dt="2023-05-13T14:18:41.355" v="1379" actId="404"/>
          <ac:spMkLst>
            <pc:docMk/>
            <pc:sldMk cId="1994075443" sldId="259"/>
            <ac:spMk id="13" creationId="{653A9F4C-C9E7-119A-4E37-4BEEC90F50C3}"/>
          </ac:spMkLst>
        </pc:spChg>
        <pc:spChg chg="add mod">
          <ac:chgData name="Li, Bingyao" userId="6020a0d1-527a-4229-8e4c-eb30bf0f9e70" providerId="ADAL" clId="{ABF05340-DC30-0F4B-B262-B57A4D5EEEFF}" dt="2023-05-13T14:18:41.355" v="1379" actId="404"/>
          <ac:spMkLst>
            <pc:docMk/>
            <pc:sldMk cId="1994075443" sldId="259"/>
            <ac:spMk id="14" creationId="{B98C41BB-5CDE-49CC-7853-FDF7478BEF8B}"/>
          </ac:spMkLst>
        </pc:spChg>
        <pc:spChg chg="add mod">
          <ac:chgData name="Li, Bingyao" userId="6020a0d1-527a-4229-8e4c-eb30bf0f9e70" providerId="ADAL" clId="{ABF05340-DC30-0F4B-B262-B57A4D5EEEFF}" dt="2023-05-13T14:18:41.355" v="1379" actId="404"/>
          <ac:spMkLst>
            <pc:docMk/>
            <pc:sldMk cId="1994075443" sldId="259"/>
            <ac:spMk id="15" creationId="{5C8D68BC-3DA5-9A0F-A1D7-18D8E0E22486}"/>
          </ac:spMkLst>
        </pc:spChg>
        <pc:spChg chg="add mod">
          <ac:chgData name="Li, Bingyao" userId="6020a0d1-527a-4229-8e4c-eb30bf0f9e70" providerId="ADAL" clId="{ABF05340-DC30-0F4B-B262-B57A4D5EEEFF}" dt="2023-05-13T14:18:41.355" v="1379" actId="404"/>
          <ac:spMkLst>
            <pc:docMk/>
            <pc:sldMk cId="1994075443" sldId="259"/>
            <ac:spMk id="16" creationId="{9FCC7C54-40BE-E56F-1775-CF9DB71B4E6A}"/>
          </ac:spMkLst>
        </pc:spChg>
        <pc:grpChg chg="add del mod">
          <ac:chgData name="Li, Bingyao" userId="6020a0d1-527a-4229-8e4c-eb30bf0f9e70" providerId="ADAL" clId="{ABF05340-DC30-0F4B-B262-B57A4D5EEEFF}" dt="2023-05-13T14:19:59.221" v="1395" actId="21"/>
          <ac:grpSpMkLst>
            <pc:docMk/>
            <pc:sldMk cId="1994075443" sldId="259"/>
            <ac:grpSpMk id="25" creationId="{76AD4BB6-968C-2E62-B048-39FAA6D88524}"/>
          </ac:grpSpMkLst>
        </pc:grpChg>
        <pc:cxnChg chg="add mod">
          <ac:chgData name="Li, Bingyao" userId="6020a0d1-527a-4229-8e4c-eb30bf0f9e70" providerId="ADAL" clId="{ABF05340-DC30-0F4B-B262-B57A4D5EEEFF}" dt="2023-05-13T14:19:59.221" v="1395" actId="21"/>
          <ac:cxnSpMkLst>
            <pc:docMk/>
            <pc:sldMk cId="1994075443" sldId="259"/>
            <ac:cxnSpMk id="17" creationId="{D27BA156-902E-8829-D3AD-E18980E03B6F}"/>
          </ac:cxnSpMkLst>
        </pc:cxnChg>
        <pc:cxnChg chg="add mod">
          <ac:chgData name="Li, Bingyao" userId="6020a0d1-527a-4229-8e4c-eb30bf0f9e70" providerId="ADAL" clId="{ABF05340-DC30-0F4B-B262-B57A4D5EEEFF}" dt="2023-05-13T14:19:59.221" v="1395" actId="21"/>
          <ac:cxnSpMkLst>
            <pc:docMk/>
            <pc:sldMk cId="1994075443" sldId="259"/>
            <ac:cxnSpMk id="18" creationId="{30574932-60B7-1924-C59A-29D20CAB5496}"/>
          </ac:cxnSpMkLst>
        </pc:cxnChg>
        <pc:cxnChg chg="add mod">
          <ac:chgData name="Li, Bingyao" userId="6020a0d1-527a-4229-8e4c-eb30bf0f9e70" providerId="ADAL" clId="{ABF05340-DC30-0F4B-B262-B57A4D5EEEFF}" dt="2023-05-13T14:19:59.221" v="1395" actId="21"/>
          <ac:cxnSpMkLst>
            <pc:docMk/>
            <pc:sldMk cId="1994075443" sldId="259"/>
            <ac:cxnSpMk id="19" creationId="{3A9EA89F-26A3-7CB8-E38E-A5F32D8C72DD}"/>
          </ac:cxnSpMkLst>
        </pc:cxnChg>
        <pc:cxnChg chg="add mod">
          <ac:chgData name="Li, Bingyao" userId="6020a0d1-527a-4229-8e4c-eb30bf0f9e70" providerId="ADAL" clId="{ABF05340-DC30-0F4B-B262-B57A4D5EEEFF}" dt="2023-05-13T14:19:59.221" v="1395" actId="21"/>
          <ac:cxnSpMkLst>
            <pc:docMk/>
            <pc:sldMk cId="1994075443" sldId="259"/>
            <ac:cxnSpMk id="20" creationId="{E605D1BF-E410-962D-F14D-64CC2B5D5516}"/>
          </ac:cxnSpMkLst>
        </pc:cxnChg>
        <pc:cxnChg chg="add mod">
          <ac:chgData name="Li, Bingyao" userId="6020a0d1-527a-4229-8e4c-eb30bf0f9e70" providerId="ADAL" clId="{ABF05340-DC30-0F4B-B262-B57A4D5EEEFF}" dt="2023-05-13T14:19:59.221" v="1395" actId="21"/>
          <ac:cxnSpMkLst>
            <pc:docMk/>
            <pc:sldMk cId="1994075443" sldId="259"/>
            <ac:cxnSpMk id="21" creationId="{83CD4F28-2FF8-8591-E6E2-79E099474903}"/>
          </ac:cxnSpMkLst>
        </pc:cxnChg>
        <pc:cxnChg chg="add mod">
          <ac:chgData name="Li, Bingyao" userId="6020a0d1-527a-4229-8e4c-eb30bf0f9e70" providerId="ADAL" clId="{ABF05340-DC30-0F4B-B262-B57A4D5EEEFF}" dt="2023-05-13T14:19:59.221" v="1395" actId="21"/>
          <ac:cxnSpMkLst>
            <pc:docMk/>
            <pc:sldMk cId="1994075443" sldId="259"/>
            <ac:cxnSpMk id="22" creationId="{02F28755-0BC2-3561-7CB4-68D7CDC77891}"/>
          </ac:cxnSpMkLst>
        </pc:cxnChg>
        <pc:cxnChg chg="add mod">
          <ac:chgData name="Li, Bingyao" userId="6020a0d1-527a-4229-8e4c-eb30bf0f9e70" providerId="ADAL" clId="{ABF05340-DC30-0F4B-B262-B57A4D5EEEFF}" dt="2023-05-13T14:19:59.221" v="1395" actId="21"/>
          <ac:cxnSpMkLst>
            <pc:docMk/>
            <pc:sldMk cId="1994075443" sldId="259"/>
            <ac:cxnSpMk id="23" creationId="{D136AC7E-D91E-80A2-EFF9-A563ED0DC4EE}"/>
          </ac:cxnSpMkLst>
        </pc:cxnChg>
        <pc:cxnChg chg="add mod">
          <ac:chgData name="Li, Bingyao" userId="6020a0d1-527a-4229-8e4c-eb30bf0f9e70" providerId="ADAL" clId="{ABF05340-DC30-0F4B-B262-B57A4D5EEEFF}" dt="2023-05-13T14:19:59.221" v="1395" actId="21"/>
          <ac:cxnSpMkLst>
            <pc:docMk/>
            <pc:sldMk cId="1994075443" sldId="259"/>
            <ac:cxnSpMk id="24" creationId="{56394F97-2B96-4821-550C-5DA35CDE406C}"/>
          </ac:cxnSpMkLst>
        </pc:cxnChg>
      </pc:sldChg>
      <pc:sldChg chg="addSp modSp add mod ord">
        <pc:chgData name="Li, Bingyao" userId="6020a0d1-527a-4229-8e4c-eb30bf0f9e70" providerId="ADAL" clId="{ABF05340-DC30-0F4B-B262-B57A4D5EEEFF}" dt="2023-05-13T10:37:13.306" v="847" actId="20577"/>
        <pc:sldMkLst>
          <pc:docMk/>
          <pc:sldMk cId="1111426123" sldId="260"/>
        </pc:sldMkLst>
        <pc:spChg chg="mod">
          <ac:chgData name="Li, Bingyao" userId="6020a0d1-527a-4229-8e4c-eb30bf0f9e70" providerId="ADAL" clId="{ABF05340-DC30-0F4B-B262-B57A4D5EEEFF}" dt="2023-05-13T10:31:22.068" v="747" actId="20577"/>
          <ac:spMkLst>
            <pc:docMk/>
            <pc:sldMk cId="1111426123" sldId="260"/>
            <ac:spMk id="2" creationId="{64C95D01-25A6-6C4F-820B-9996863D96A0}"/>
          </ac:spMkLst>
        </pc:spChg>
        <pc:spChg chg="mod">
          <ac:chgData name="Li, Bingyao" userId="6020a0d1-527a-4229-8e4c-eb30bf0f9e70" providerId="ADAL" clId="{ABF05340-DC30-0F4B-B262-B57A4D5EEEFF}" dt="2023-05-13T10:37:13.306" v="847" actId="20577"/>
          <ac:spMkLst>
            <pc:docMk/>
            <pc:sldMk cId="1111426123" sldId="260"/>
            <ac:spMk id="3" creationId="{25564B45-E345-024F-93A5-9693A579D86F}"/>
          </ac:spMkLst>
        </pc:spChg>
        <pc:picChg chg="add mod">
          <ac:chgData name="Li, Bingyao" userId="6020a0d1-527a-4229-8e4c-eb30bf0f9e70" providerId="ADAL" clId="{ABF05340-DC30-0F4B-B262-B57A4D5EEEFF}" dt="2023-05-13T09:21:11.918" v="236" actId="1076"/>
          <ac:picMkLst>
            <pc:docMk/>
            <pc:sldMk cId="1111426123" sldId="260"/>
            <ac:picMk id="4" creationId="{62974D45-60AF-0BC8-1441-A29E0643F97D}"/>
          </ac:picMkLst>
        </pc:picChg>
        <pc:picChg chg="add mod">
          <ac:chgData name="Li, Bingyao" userId="6020a0d1-527a-4229-8e4c-eb30bf0f9e70" providerId="ADAL" clId="{ABF05340-DC30-0F4B-B262-B57A4D5EEEFF}" dt="2023-05-13T09:21:19.646" v="238" actId="1036"/>
          <ac:picMkLst>
            <pc:docMk/>
            <pc:sldMk cId="1111426123" sldId="260"/>
            <ac:picMk id="5" creationId="{F65D8A9E-46C0-012E-88A3-8FBD8BC136A3}"/>
          </ac:picMkLst>
        </pc:picChg>
      </pc:sldChg>
      <pc:sldChg chg="addSp delSp modSp add mod">
        <pc:chgData name="Li, Bingyao" userId="6020a0d1-527a-4229-8e4c-eb30bf0f9e70" providerId="ADAL" clId="{ABF05340-DC30-0F4B-B262-B57A4D5EEEFF}" dt="2023-05-13T09:40:15.970" v="386" actId="1036"/>
        <pc:sldMkLst>
          <pc:docMk/>
          <pc:sldMk cId="344422529" sldId="261"/>
        </pc:sldMkLst>
        <pc:spChg chg="mod">
          <ac:chgData name="Li, Bingyao" userId="6020a0d1-527a-4229-8e4c-eb30bf0f9e70" providerId="ADAL" clId="{ABF05340-DC30-0F4B-B262-B57A4D5EEEFF}" dt="2023-05-13T09:23:28.022" v="258" actId="1076"/>
          <ac:spMkLst>
            <pc:docMk/>
            <pc:sldMk cId="344422529" sldId="261"/>
            <ac:spMk id="2" creationId="{64C95D01-25A6-6C4F-820B-9996863D96A0}"/>
          </ac:spMkLst>
        </pc:spChg>
        <pc:spChg chg="del">
          <ac:chgData name="Li, Bingyao" userId="6020a0d1-527a-4229-8e4c-eb30bf0f9e70" providerId="ADAL" clId="{ABF05340-DC30-0F4B-B262-B57A4D5EEEFF}" dt="2023-05-13T09:20:13.947" v="223" actId="478"/>
          <ac:spMkLst>
            <pc:docMk/>
            <pc:sldMk cId="344422529" sldId="261"/>
            <ac:spMk id="3" creationId="{25564B45-E345-024F-93A5-9693A579D86F}"/>
          </ac:spMkLst>
        </pc:spChg>
        <pc:spChg chg="add del mod">
          <ac:chgData name="Li, Bingyao" userId="6020a0d1-527a-4229-8e4c-eb30bf0f9e70" providerId="ADAL" clId="{ABF05340-DC30-0F4B-B262-B57A4D5EEEFF}" dt="2023-05-13T09:20:16.662" v="224" actId="478"/>
          <ac:spMkLst>
            <pc:docMk/>
            <pc:sldMk cId="344422529" sldId="261"/>
            <ac:spMk id="7" creationId="{4112B89B-A264-B191-0DAD-79C01428DFBC}"/>
          </ac:spMkLst>
        </pc:spChg>
        <pc:spChg chg="add del mod">
          <ac:chgData name="Li, Bingyao" userId="6020a0d1-527a-4229-8e4c-eb30bf0f9e70" providerId="ADAL" clId="{ABF05340-DC30-0F4B-B262-B57A4D5EEEFF}" dt="2023-05-13T09:20:23.949" v="228"/>
          <ac:spMkLst>
            <pc:docMk/>
            <pc:sldMk cId="344422529" sldId="261"/>
            <ac:spMk id="8" creationId="{FED2803D-B8C9-3731-5400-DF63F7A43274}"/>
          </ac:spMkLst>
        </pc:spChg>
        <pc:spChg chg="add del mod">
          <ac:chgData name="Li, Bingyao" userId="6020a0d1-527a-4229-8e4c-eb30bf0f9e70" providerId="ADAL" clId="{ABF05340-DC30-0F4B-B262-B57A4D5EEEFF}" dt="2023-05-13T09:20:23.949" v="228"/>
          <ac:spMkLst>
            <pc:docMk/>
            <pc:sldMk cId="344422529" sldId="261"/>
            <ac:spMk id="9" creationId="{151931D2-B7D5-5598-8984-FCEBC5B93697}"/>
          </ac:spMkLst>
        </pc:spChg>
        <pc:spChg chg="add del mod">
          <ac:chgData name="Li, Bingyao" userId="6020a0d1-527a-4229-8e4c-eb30bf0f9e70" providerId="ADAL" clId="{ABF05340-DC30-0F4B-B262-B57A4D5EEEFF}" dt="2023-05-13T09:20:23.949" v="228"/>
          <ac:spMkLst>
            <pc:docMk/>
            <pc:sldMk cId="344422529" sldId="261"/>
            <ac:spMk id="10" creationId="{AD38FA6A-2FC4-9ADF-EED7-30F052C0FC7C}"/>
          </ac:spMkLst>
        </pc:spChg>
        <pc:spChg chg="mod">
          <ac:chgData name="Li, Bingyao" userId="6020a0d1-527a-4229-8e4c-eb30bf0f9e70" providerId="ADAL" clId="{ABF05340-DC30-0F4B-B262-B57A4D5EEEFF}" dt="2023-05-13T09:20:21.288" v="227"/>
          <ac:spMkLst>
            <pc:docMk/>
            <pc:sldMk cId="344422529" sldId="261"/>
            <ac:spMk id="12" creationId="{01E50011-E2D1-3A32-E9B6-BA59AC429466}"/>
          </ac:spMkLst>
        </pc:spChg>
        <pc:spChg chg="mod">
          <ac:chgData name="Li, Bingyao" userId="6020a0d1-527a-4229-8e4c-eb30bf0f9e70" providerId="ADAL" clId="{ABF05340-DC30-0F4B-B262-B57A4D5EEEFF}" dt="2023-05-13T09:20:21.288" v="227"/>
          <ac:spMkLst>
            <pc:docMk/>
            <pc:sldMk cId="344422529" sldId="261"/>
            <ac:spMk id="13" creationId="{9E1014D3-C435-B2F5-656A-6FC460556C82}"/>
          </ac:spMkLst>
        </pc:spChg>
        <pc:spChg chg="mod">
          <ac:chgData name="Li, Bingyao" userId="6020a0d1-527a-4229-8e4c-eb30bf0f9e70" providerId="ADAL" clId="{ABF05340-DC30-0F4B-B262-B57A4D5EEEFF}" dt="2023-05-13T09:20:21.288" v="227"/>
          <ac:spMkLst>
            <pc:docMk/>
            <pc:sldMk cId="344422529" sldId="261"/>
            <ac:spMk id="14" creationId="{EBB2BB7F-691A-B080-CED5-DCEA1F9884E9}"/>
          </ac:spMkLst>
        </pc:spChg>
        <pc:spChg chg="add del mod">
          <ac:chgData name="Li, Bingyao" userId="6020a0d1-527a-4229-8e4c-eb30bf0f9e70" providerId="ADAL" clId="{ABF05340-DC30-0F4B-B262-B57A4D5EEEFF}" dt="2023-05-13T09:20:23.949" v="228"/>
          <ac:spMkLst>
            <pc:docMk/>
            <pc:sldMk cId="344422529" sldId="261"/>
            <ac:spMk id="15" creationId="{4EF383E3-33B0-D758-812B-417E7A1D385F}"/>
          </ac:spMkLst>
        </pc:spChg>
        <pc:spChg chg="add del mod">
          <ac:chgData name="Li, Bingyao" userId="6020a0d1-527a-4229-8e4c-eb30bf0f9e70" providerId="ADAL" clId="{ABF05340-DC30-0F4B-B262-B57A4D5EEEFF}" dt="2023-05-13T09:20:23.949" v="228"/>
          <ac:spMkLst>
            <pc:docMk/>
            <pc:sldMk cId="344422529" sldId="261"/>
            <ac:spMk id="16" creationId="{1709575E-8032-7822-E35C-BE2CFCC9866E}"/>
          </ac:spMkLst>
        </pc:spChg>
        <pc:spChg chg="add del mod">
          <ac:chgData name="Li, Bingyao" userId="6020a0d1-527a-4229-8e4c-eb30bf0f9e70" providerId="ADAL" clId="{ABF05340-DC30-0F4B-B262-B57A4D5EEEFF}" dt="2023-05-13T09:20:23.949" v="228"/>
          <ac:spMkLst>
            <pc:docMk/>
            <pc:sldMk cId="344422529" sldId="261"/>
            <ac:spMk id="21" creationId="{7441376D-EF1E-9EB4-9794-97473BF2CFD1}"/>
          </ac:spMkLst>
        </pc:spChg>
        <pc:spChg chg="add del mod">
          <ac:chgData name="Li, Bingyao" userId="6020a0d1-527a-4229-8e4c-eb30bf0f9e70" providerId="ADAL" clId="{ABF05340-DC30-0F4B-B262-B57A4D5EEEFF}" dt="2023-05-13T09:20:23.949" v="228"/>
          <ac:spMkLst>
            <pc:docMk/>
            <pc:sldMk cId="344422529" sldId="261"/>
            <ac:spMk id="22" creationId="{31DED01C-E6A9-FB0E-15BC-8E56447B2ACF}"/>
          </ac:spMkLst>
        </pc:spChg>
        <pc:spChg chg="add del mod">
          <ac:chgData name="Li, Bingyao" userId="6020a0d1-527a-4229-8e4c-eb30bf0f9e70" providerId="ADAL" clId="{ABF05340-DC30-0F4B-B262-B57A4D5EEEFF}" dt="2023-05-13T09:20:23.949" v="228"/>
          <ac:spMkLst>
            <pc:docMk/>
            <pc:sldMk cId="344422529" sldId="261"/>
            <ac:spMk id="23" creationId="{1C05C99F-62A4-A50B-6609-34B42514D4EC}"/>
          </ac:spMkLst>
        </pc:spChg>
        <pc:spChg chg="add del mod">
          <ac:chgData name="Li, Bingyao" userId="6020a0d1-527a-4229-8e4c-eb30bf0f9e70" providerId="ADAL" clId="{ABF05340-DC30-0F4B-B262-B57A4D5EEEFF}" dt="2023-05-13T09:20:23.949" v="228"/>
          <ac:spMkLst>
            <pc:docMk/>
            <pc:sldMk cId="344422529" sldId="261"/>
            <ac:spMk id="24" creationId="{C630CECC-16D7-2C52-5D29-D2AC93856E0A}"/>
          </ac:spMkLst>
        </pc:spChg>
        <pc:spChg chg="mod">
          <ac:chgData name="Li, Bingyao" userId="6020a0d1-527a-4229-8e4c-eb30bf0f9e70" providerId="ADAL" clId="{ABF05340-DC30-0F4B-B262-B57A4D5EEEFF}" dt="2023-05-13T09:20:21.288" v="227"/>
          <ac:spMkLst>
            <pc:docMk/>
            <pc:sldMk cId="344422529" sldId="261"/>
            <ac:spMk id="26" creationId="{EF5FDFFC-04A5-5AC9-D732-E307BE2A2F6A}"/>
          </ac:spMkLst>
        </pc:spChg>
        <pc:spChg chg="mod">
          <ac:chgData name="Li, Bingyao" userId="6020a0d1-527a-4229-8e4c-eb30bf0f9e70" providerId="ADAL" clId="{ABF05340-DC30-0F4B-B262-B57A4D5EEEFF}" dt="2023-05-13T09:20:21.288" v="227"/>
          <ac:spMkLst>
            <pc:docMk/>
            <pc:sldMk cId="344422529" sldId="261"/>
            <ac:spMk id="27" creationId="{C99FCF16-2F95-26B8-3CF3-CB7270B1E77A}"/>
          </ac:spMkLst>
        </pc:spChg>
        <pc:spChg chg="mod">
          <ac:chgData name="Li, Bingyao" userId="6020a0d1-527a-4229-8e4c-eb30bf0f9e70" providerId="ADAL" clId="{ABF05340-DC30-0F4B-B262-B57A4D5EEEFF}" dt="2023-05-13T09:20:21.288" v="227"/>
          <ac:spMkLst>
            <pc:docMk/>
            <pc:sldMk cId="344422529" sldId="261"/>
            <ac:spMk id="28" creationId="{445E45DB-64A7-02B0-29EB-C5ECA94C7424}"/>
          </ac:spMkLst>
        </pc:spChg>
        <pc:spChg chg="add del mod">
          <ac:chgData name="Li, Bingyao" userId="6020a0d1-527a-4229-8e4c-eb30bf0f9e70" providerId="ADAL" clId="{ABF05340-DC30-0F4B-B262-B57A4D5EEEFF}" dt="2023-05-13T09:20:23.949" v="228"/>
          <ac:spMkLst>
            <pc:docMk/>
            <pc:sldMk cId="344422529" sldId="261"/>
            <ac:spMk id="29" creationId="{22EB0623-919A-EEF7-1E28-499B883004F3}"/>
          </ac:spMkLst>
        </pc:spChg>
        <pc:spChg chg="add del mod">
          <ac:chgData name="Li, Bingyao" userId="6020a0d1-527a-4229-8e4c-eb30bf0f9e70" providerId="ADAL" clId="{ABF05340-DC30-0F4B-B262-B57A4D5EEEFF}" dt="2023-05-13T09:20:23.949" v="228"/>
          <ac:spMkLst>
            <pc:docMk/>
            <pc:sldMk cId="344422529" sldId="261"/>
            <ac:spMk id="30" creationId="{3E245B39-9A91-FC3E-5C54-A657532B04CA}"/>
          </ac:spMkLst>
        </pc:spChg>
        <pc:spChg chg="add del mod">
          <ac:chgData name="Li, Bingyao" userId="6020a0d1-527a-4229-8e4c-eb30bf0f9e70" providerId="ADAL" clId="{ABF05340-DC30-0F4B-B262-B57A4D5EEEFF}" dt="2023-05-13T09:20:23.949" v="228"/>
          <ac:spMkLst>
            <pc:docMk/>
            <pc:sldMk cId="344422529" sldId="261"/>
            <ac:spMk id="36" creationId="{E77D00F3-DB30-64E8-BFA3-3AFD4AF97097}"/>
          </ac:spMkLst>
        </pc:spChg>
        <pc:spChg chg="add del mod">
          <ac:chgData name="Li, Bingyao" userId="6020a0d1-527a-4229-8e4c-eb30bf0f9e70" providerId="ADAL" clId="{ABF05340-DC30-0F4B-B262-B57A4D5EEEFF}" dt="2023-05-13T09:20:23.949" v="228"/>
          <ac:spMkLst>
            <pc:docMk/>
            <pc:sldMk cId="344422529" sldId="261"/>
            <ac:spMk id="37" creationId="{0D4786A7-47EC-2BAD-B8FF-7DBE32FE6036}"/>
          </ac:spMkLst>
        </pc:spChg>
        <pc:spChg chg="add del mod">
          <ac:chgData name="Li, Bingyao" userId="6020a0d1-527a-4229-8e4c-eb30bf0f9e70" providerId="ADAL" clId="{ABF05340-DC30-0F4B-B262-B57A4D5EEEFF}" dt="2023-05-13T09:20:23.949" v="228"/>
          <ac:spMkLst>
            <pc:docMk/>
            <pc:sldMk cId="344422529" sldId="261"/>
            <ac:spMk id="38" creationId="{2303718B-6333-67E9-A0B2-A863745E4B41}"/>
          </ac:spMkLst>
        </pc:spChg>
        <pc:spChg chg="add del mod">
          <ac:chgData name="Li, Bingyao" userId="6020a0d1-527a-4229-8e4c-eb30bf0f9e70" providerId="ADAL" clId="{ABF05340-DC30-0F4B-B262-B57A4D5EEEFF}" dt="2023-05-13T09:20:23.949" v="228"/>
          <ac:spMkLst>
            <pc:docMk/>
            <pc:sldMk cId="344422529" sldId="261"/>
            <ac:spMk id="39" creationId="{BF554D07-3BE9-663C-D2CD-E5B5499DD623}"/>
          </ac:spMkLst>
        </pc:spChg>
        <pc:spChg chg="add del mod">
          <ac:chgData name="Li, Bingyao" userId="6020a0d1-527a-4229-8e4c-eb30bf0f9e70" providerId="ADAL" clId="{ABF05340-DC30-0F4B-B262-B57A4D5EEEFF}" dt="2023-05-13T09:20:23.949" v="228"/>
          <ac:spMkLst>
            <pc:docMk/>
            <pc:sldMk cId="344422529" sldId="261"/>
            <ac:spMk id="40" creationId="{74A6F354-CF45-2DCC-60F7-C12EB2929804}"/>
          </ac:spMkLst>
        </pc:spChg>
        <pc:spChg chg="add del mod">
          <ac:chgData name="Li, Bingyao" userId="6020a0d1-527a-4229-8e4c-eb30bf0f9e70" providerId="ADAL" clId="{ABF05340-DC30-0F4B-B262-B57A4D5EEEFF}" dt="2023-05-13T09:20:23.949" v="228"/>
          <ac:spMkLst>
            <pc:docMk/>
            <pc:sldMk cId="344422529" sldId="261"/>
            <ac:spMk id="41" creationId="{A21CB3BE-B52B-7B92-6338-AEC31C3FF12B}"/>
          </ac:spMkLst>
        </pc:spChg>
        <pc:spChg chg="add del mod">
          <ac:chgData name="Li, Bingyao" userId="6020a0d1-527a-4229-8e4c-eb30bf0f9e70" providerId="ADAL" clId="{ABF05340-DC30-0F4B-B262-B57A4D5EEEFF}" dt="2023-05-13T09:20:23.949" v="228"/>
          <ac:spMkLst>
            <pc:docMk/>
            <pc:sldMk cId="344422529" sldId="261"/>
            <ac:spMk id="42" creationId="{3980CEE5-8FC7-4B8F-45F5-DEAFAB379F43}"/>
          </ac:spMkLst>
        </pc:spChg>
        <pc:spChg chg="add del mod">
          <ac:chgData name="Li, Bingyao" userId="6020a0d1-527a-4229-8e4c-eb30bf0f9e70" providerId="ADAL" clId="{ABF05340-DC30-0F4B-B262-B57A4D5EEEFF}" dt="2023-05-13T09:20:23.949" v="228"/>
          <ac:spMkLst>
            <pc:docMk/>
            <pc:sldMk cId="344422529" sldId="261"/>
            <ac:spMk id="43" creationId="{A42EAF57-6232-4AFD-C178-23B441DD893A}"/>
          </ac:spMkLst>
        </pc:spChg>
        <pc:spChg chg="add del mod">
          <ac:chgData name="Li, Bingyao" userId="6020a0d1-527a-4229-8e4c-eb30bf0f9e70" providerId="ADAL" clId="{ABF05340-DC30-0F4B-B262-B57A4D5EEEFF}" dt="2023-05-13T09:20:23.949" v="228"/>
          <ac:spMkLst>
            <pc:docMk/>
            <pc:sldMk cId="344422529" sldId="261"/>
            <ac:spMk id="44" creationId="{EB27BD0F-5524-44D0-3CBC-E9A7A4AD24B0}"/>
          </ac:spMkLst>
        </pc:spChg>
        <pc:spChg chg="add del mod">
          <ac:chgData name="Li, Bingyao" userId="6020a0d1-527a-4229-8e4c-eb30bf0f9e70" providerId="ADAL" clId="{ABF05340-DC30-0F4B-B262-B57A4D5EEEFF}" dt="2023-05-13T09:20:23.949" v="228"/>
          <ac:spMkLst>
            <pc:docMk/>
            <pc:sldMk cId="344422529" sldId="261"/>
            <ac:spMk id="45" creationId="{D7D0154B-E3C0-5AB7-9D53-FAA699626C5C}"/>
          </ac:spMkLst>
        </pc:spChg>
        <pc:spChg chg="add del mod">
          <ac:chgData name="Li, Bingyao" userId="6020a0d1-527a-4229-8e4c-eb30bf0f9e70" providerId="ADAL" clId="{ABF05340-DC30-0F4B-B262-B57A4D5EEEFF}" dt="2023-05-13T09:20:23.949" v="228"/>
          <ac:spMkLst>
            <pc:docMk/>
            <pc:sldMk cId="344422529" sldId="261"/>
            <ac:spMk id="46" creationId="{55963C91-8862-D5D1-EBA3-2148170C58E4}"/>
          </ac:spMkLst>
        </pc:spChg>
        <pc:spChg chg="add del mod">
          <ac:chgData name="Li, Bingyao" userId="6020a0d1-527a-4229-8e4c-eb30bf0f9e70" providerId="ADAL" clId="{ABF05340-DC30-0F4B-B262-B57A4D5EEEFF}" dt="2023-05-13T09:20:23.949" v="228"/>
          <ac:spMkLst>
            <pc:docMk/>
            <pc:sldMk cId="344422529" sldId="261"/>
            <ac:spMk id="47" creationId="{5D7C4B2C-2CEA-39F6-C835-06EDBDA3386E}"/>
          </ac:spMkLst>
        </pc:spChg>
        <pc:spChg chg="add del mod">
          <ac:chgData name="Li, Bingyao" userId="6020a0d1-527a-4229-8e4c-eb30bf0f9e70" providerId="ADAL" clId="{ABF05340-DC30-0F4B-B262-B57A4D5EEEFF}" dt="2023-05-13T09:20:23.949" v="228"/>
          <ac:spMkLst>
            <pc:docMk/>
            <pc:sldMk cId="344422529" sldId="261"/>
            <ac:spMk id="56" creationId="{DE0294FB-168E-32DF-113E-4CC87CE01350}"/>
          </ac:spMkLst>
        </pc:spChg>
        <pc:spChg chg="add del mod">
          <ac:chgData name="Li, Bingyao" userId="6020a0d1-527a-4229-8e4c-eb30bf0f9e70" providerId="ADAL" clId="{ABF05340-DC30-0F4B-B262-B57A4D5EEEFF}" dt="2023-05-13T09:20:23.949" v="228"/>
          <ac:spMkLst>
            <pc:docMk/>
            <pc:sldMk cId="344422529" sldId="261"/>
            <ac:spMk id="57" creationId="{D53F0993-4F9F-AA16-FB78-F33B9ECC0D69}"/>
          </ac:spMkLst>
        </pc:spChg>
        <pc:spChg chg="add del mod">
          <ac:chgData name="Li, Bingyao" userId="6020a0d1-527a-4229-8e4c-eb30bf0f9e70" providerId="ADAL" clId="{ABF05340-DC30-0F4B-B262-B57A4D5EEEFF}" dt="2023-05-13T09:20:23.949" v="228"/>
          <ac:spMkLst>
            <pc:docMk/>
            <pc:sldMk cId="344422529" sldId="261"/>
            <ac:spMk id="58" creationId="{7A3AD84E-3BD1-1361-F0AC-25DA637B9F76}"/>
          </ac:spMkLst>
        </pc:spChg>
        <pc:spChg chg="add del mod">
          <ac:chgData name="Li, Bingyao" userId="6020a0d1-527a-4229-8e4c-eb30bf0f9e70" providerId="ADAL" clId="{ABF05340-DC30-0F4B-B262-B57A4D5EEEFF}" dt="2023-05-13T09:20:23.949" v="228"/>
          <ac:spMkLst>
            <pc:docMk/>
            <pc:sldMk cId="344422529" sldId="261"/>
            <ac:spMk id="59" creationId="{3EE443E5-675A-1F0F-A7F7-97276B9ABBE7}"/>
          </ac:spMkLst>
        </pc:spChg>
        <pc:spChg chg="add del mod">
          <ac:chgData name="Li, Bingyao" userId="6020a0d1-527a-4229-8e4c-eb30bf0f9e70" providerId="ADAL" clId="{ABF05340-DC30-0F4B-B262-B57A4D5EEEFF}" dt="2023-05-13T09:20:23.949" v="228"/>
          <ac:spMkLst>
            <pc:docMk/>
            <pc:sldMk cId="344422529" sldId="261"/>
            <ac:spMk id="60" creationId="{B48BC149-FD40-0EC3-B59A-15F06029F150}"/>
          </ac:spMkLst>
        </pc:spChg>
        <pc:spChg chg="add del mod">
          <ac:chgData name="Li, Bingyao" userId="6020a0d1-527a-4229-8e4c-eb30bf0f9e70" providerId="ADAL" clId="{ABF05340-DC30-0F4B-B262-B57A4D5EEEFF}" dt="2023-05-13T09:20:23.949" v="228"/>
          <ac:spMkLst>
            <pc:docMk/>
            <pc:sldMk cId="344422529" sldId="261"/>
            <ac:spMk id="61" creationId="{4D9D1EE4-4895-E375-2FEA-59D763FCDB73}"/>
          </ac:spMkLst>
        </pc:spChg>
        <pc:spChg chg="mod">
          <ac:chgData name="Li, Bingyao" userId="6020a0d1-527a-4229-8e4c-eb30bf0f9e70" providerId="ADAL" clId="{ABF05340-DC30-0F4B-B262-B57A4D5EEEFF}" dt="2023-05-13T09:20:33.850" v="229"/>
          <ac:spMkLst>
            <pc:docMk/>
            <pc:sldMk cId="344422529" sldId="261"/>
            <ac:spMk id="63" creationId="{EE872CEE-628F-4DFE-A389-A32B26486068}"/>
          </ac:spMkLst>
        </pc:spChg>
        <pc:spChg chg="mod">
          <ac:chgData name="Li, Bingyao" userId="6020a0d1-527a-4229-8e4c-eb30bf0f9e70" providerId="ADAL" clId="{ABF05340-DC30-0F4B-B262-B57A4D5EEEFF}" dt="2023-05-13T09:20:33.850" v="229"/>
          <ac:spMkLst>
            <pc:docMk/>
            <pc:sldMk cId="344422529" sldId="261"/>
            <ac:spMk id="64" creationId="{0BD4D39E-80CA-0BB7-18D4-A8E78BE2832D}"/>
          </ac:spMkLst>
        </pc:spChg>
        <pc:spChg chg="mod">
          <ac:chgData name="Li, Bingyao" userId="6020a0d1-527a-4229-8e4c-eb30bf0f9e70" providerId="ADAL" clId="{ABF05340-DC30-0F4B-B262-B57A4D5EEEFF}" dt="2023-05-13T09:20:33.850" v="229"/>
          <ac:spMkLst>
            <pc:docMk/>
            <pc:sldMk cId="344422529" sldId="261"/>
            <ac:spMk id="65" creationId="{4F1DCE3D-AD18-22D8-ACAD-3F0E0F16DDE7}"/>
          </ac:spMkLst>
        </pc:spChg>
        <pc:spChg chg="mod">
          <ac:chgData name="Li, Bingyao" userId="6020a0d1-527a-4229-8e4c-eb30bf0f9e70" providerId="ADAL" clId="{ABF05340-DC30-0F4B-B262-B57A4D5EEEFF}" dt="2023-05-13T09:20:33.850" v="229"/>
          <ac:spMkLst>
            <pc:docMk/>
            <pc:sldMk cId="344422529" sldId="261"/>
            <ac:spMk id="67" creationId="{101529AC-9215-9C33-1889-7CB6EE290898}"/>
          </ac:spMkLst>
        </pc:spChg>
        <pc:spChg chg="mod">
          <ac:chgData name="Li, Bingyao" userId="6020a0d1-527a-4229-8e4c-eb30bf0f9e70" providerId="ADAL" clId="{ABF05340-DC30-0F4B-B262-B57A4D5EEEFF}" dt="2023-05-13T09:20:33.850" v="229"/>
          <ac:spMkLst>
            <pc:docMk/>
            <pc:sldMk cId="344422529" sldId="261"/>
            <ac:spMk id="68" creationId="{52DE9E25-DE36-2CD5-50F9-EF60ABD8300C}"/>
          </ac:spMkLst>
        </pc:spChg>
        <pc:spChg chg="mod">
          <ac:chgData name="Li, Bingyao" userId="6020a0d1-527a-4229-8e4c-eb30bf0f9e70" providerId="ADAL" clId="{ABF05340-DC30-0F4B-B262-B57A4D5EEEFF}" dt="2023-05-13T09:20:33.850" v="229"/>
          <ac:spMkLst>
            <pc:docMk/>
            <pc:sldMk cId="344422529" sldId="261"/>
            <ac:spMk id="73" creationId="{4DE43FD4-2F47-820B-4CC8-B7A9197CCDD9}"/>
          </ac:spMkLst>
        </pc:spChg>
        <pc:spChg chg="mod">
          <ac:chgData name="Li, Bingyao" userId="6020a0d1-527a-4229-8e4c-eb30bf0f9e70" providerId="ADAL" clId="{ABF05340-DC30-0F4B-B262-B57A4D5EEEFF}" dt="2023-05-13T09:20:33.850" v="229"/>
          <ac:spMkLst>
            <pc:docMk/>
            <pc:sldMk cId="344422529" sldId="261"/>
            <ac:spMk id="74" creationId="{F904A427-1374-5B3C-CBD0-B28D2E9262F0}"/>
          </ac:spMkLst>
        </pc:spChg>
        <pc:spChg chg="mod">
          <ac:chgData name="Li, Bingyao" userId="6020a0d1-527a-4229-8e4c-eb30bf0f9e70" providerId="ADAL" clId="{ABF05340-DC30-0F4B-B262-B57A4D5EEEFF}" dt="2023-05-13T09:20:33.850" v="229"/>
          <ac:spMkLst>
            <pc:docMk/>
            <pc:sldMk cId="344422529" sldId="261"/>
            <ac:spMk id="75" creationId="{7F91B2F9-0E5F-9E77-2A98-061FEC599AEE}"/>
          </ac:spMkLst>
        </pc:spChg>
        <pc:spChg chg="mod">
          <ac:chgData name="Li, Bingyao" userId="6020a0d1-527a-4229-8e4c-eb30bf0f9e70" providerId="ADAL" clId="{ABF05340-DC30-0F4B-B262-B57A4D5EEEFF}" dt="2023-05-13T09:20:33.850" v="229"/>
          <ac:spMkLst>
            <pc:docMk/>
            <pc:sldMk cId="344422529" sldId="261"/>
            <ac:spMk id="76" creationId="{41329B1A-C096-E72A-B9E0-6011FAC3A161}"/>
          </ac:spMkLst>
        </pc:spChg>
        <pc:spChg chg="mod">
          <ac:chgData name="Li, Bingyao" userId="6020a0d1-527a-4229-8e4c-eb30bf0f9e70" providerId="ADAL" clId="{ABF05340-DC30-0F4B-B262-B57A4D5EEEFF}" dt="2023-05-13T09:20:33.850" v="229"/>
          <ac:spMkLst>
            <pc:docMk/>
            <pc:sldMk cId="344422529" sldId="261"/>
            <ac:spMk id="78" creationId="{7D5ED447-3C05-9E2E-8A5F-1E75854C44D1}"/>
          </ac:spMkLst>
        </pc:spChg>
        <pc:spChg chg="mod">
          <ac:chgData name="Li, Bingyao" userId="6020a0d1-527a-4229-8e4c-eb30bf0f9e70" providerId="ADAL" clId="{ABF05340-DC30-0F4B-B262-B57A4D5EEEFF}" dt="2023-05-13T09:20:33.850" v="229"/>
          <ac:spMkLst>
            <pc:docMk/>
            <pc:sldMk cId="344422529" sldId="261"/>
            <ac:spMk id="79" creationId="{716BDD1B-FE49-B449-8E94-37E307623B7A}"/>
          </ac:spMkLst>
        </pc:spChg>
        <pc:spChg chg="mod">
          <ac:chgData name="Li, Bingyao" userId="6020a0d1-527a-4229-8e4c-eb30bf0f9e70" providerId="ADAL" clId="{ABF05340-DC30-0F4B-B262-B57A4D5EEEFF}" dt="2023-05-13T09:20:33.850" v="229"/>
          <ac:spMkLst>
            <pc:docMk/>
            <pc:sldMk cId="344422529" sldId="261"/>
            <ac:spMk id="85" creationId="{0258AE4E-5232-FE3F-9AC5-D4897B914AB2}"/>
          </ac:spMkLst>
        </pc:spChg>
        <pc:spChg chg="mod">
          <ac:chgData name="Li, Bingyao" userId="6020a0d1-527a-4229-8e4c-eb30bf0f9e70" providerId="ADAL" clId="{ABF05340-DC30-0F4B-B262-B57A4D5EEEFF}" dt="2023-05-13T09:20:33.850" v="229"/>
          <ac:spMkLst>
            <pc:docMk/>
            <pc:sldMk cId="344422529" sldId="261"/>
            <ac:spMk id="86" creationId="{7B900B1F-0C0E-6A75-4FF3-EB73F91AFDA2}"/>
          </ac:spMkLst>
        </pc:spChg>
        <pc:spChg chg="mod">
          <ac:chgData name="Li, Bingyao" userId="6020a0d1-527a-4229-8e4c-eb30bf0f9e70" providerId="ADAL" clId="{ABF05340-DC30-0F4B-B262-B57A4D5EEEFF}" dt="2023-05-13T09:20:33.850" v="229"/>
          <ac:spMkLst>
            <pc:docMk/>
            <pc:sldMk cId="344422529" sldId="261"/>
            <ac:spMk id="87" creationId="{1EA59EF8-1572-312A-A452-4764A0600892}"/>
          </ac:spMkLst>
        </pc:spChg>
        <pc:spChg chg="mod">
          <ac:chgData name="Li, Bingyao" userId="6020a0d1-527a-4229-8e4c-eb30bf0f9e70" providerId="ADAL" clId="{ABF05340-DC30-0F4B-B262-B57A4D5EEEFF}" dt="2023-05-13T09:20:33.850" v="229"/>
          <ac:spMkLst>
            <pc:docMk/>
            <pc:sldMk cId="344422529" sldId="261"/>
            <ac:spMk id="88" creationId="{15B01E0C-862E-F7BF-15D1-C587D0B6A10A}"/>
          </ac:spMkLst>
        </pc:spChg>
        <pc:spChg chg="mod">
          <ac:chgData name="Li, Bingyao" userId="6020a0d1-527a-4229-8e4c-eb30bf0f9e70" providerId="ADAL" clId="{ABF05340-DC30-0F4B-B262-B57A4D5EEEFF}" dt="2023-05-13T09:20:33.850" v="229"/>
          <ac:spMkLst>
            <pc:docMk/>
            <pc:sldMk cId="344422529" sldId="261"/>
            <ac:spMk id="89" creationId="{EDABAFFA-17CF-AAA8-E7F0-EEF582727AA7}"/>
          </ac:spMkLst>
        </pc:spChg>
        <pc:spChg chg="mod">
          <ac:chgData name="Li, Bingyao" userId="6020a0d1-527a-4229-8e4c-eb30bf0f9e70" providerId="ADAL" clId="{ABF05340-DC30-0F4B-B262-B57A4D5EEEFF}" dt="2023-05-13T09:20:33.850" v="229"/>
          <ac:spMkLst>
            <pc:docMk/>
            <pc:sldMk cId="344422529" sldId="261"/>
            <ac:spMk id="90" creationId="{915EDF69-C7E7-61FC-D143-531D7F64F1DB}"/>
          </ac:spMkLst>
        </pc:spChg>
        <pc:spChg chg="mod">
          <ac:chgData name="Li, Bingyao" userId="6020a0d1-527a-4229-8e4c-eb30bf0f9e70" providerId="ADAL" clId="{ABF05340-DC30-0F4B-B262-B57A4D5EEEFF}" dt="2023-05-13T09:22:24.631" v="250" actId="14100"/>
          <ac:spMkLst>
            <pc:docMk/>
            <pc:sldMk cId="344422529" sldId="261"/>
            <ac:spMk id="91" creationId="{C27FB691-E5E5-4706-549A-7BB891F5EF5C}"/>
          </ac:spMkLst>
        </pc:spChg>
        <pc:spChg chg="mod">
          <ac:chgData name="Li, Bingyao" userId="6020a0d1-527a-4229-8e4c-eb30bf0f9e70" providerId="ADAL" clId="{ABF05340-DC30-0F4B-B262-B57A4D5EEEFF}" dt="2023-05-13T09:20:33.850" v="229"/>
          <ac:spMkLst>
            <pc:docMk/>
            <pc:sldMk cId="344422529" sldId="261"/>
            <ac:spMk id="92" creationId="{CF0599EE-DEEA-194A-688D-F6DD9CD6D49F}"/>
          </ac:spMkLst>
        </pc:spChg>
        <pc:spChg chg="mod">
          <ac:chgData name="Li, Bingyao" userId="6020a0d1-527a-4229-8e4c-eb30bf0f9e70" providerId="ADAL" clId="{ABF05340-DC30-0F4B-B262-B57A4D5EEEFF}" dt="2023-05-13T09:20:33.850" v="229"/>
          <ac:spMkLst>
            <pc:docMk/>
            <pc:sldMk cId="344422529" sldId="261"/>
            <ac:spMk id="93" creationId="{CAEADC92-4EF8-8812-6086-6FAE8A7426D9}"/>
          </ac:spMkLst>
        </pc:spChg>
        <pc:spChg chg="mod">
          <ac:chgData name="Li, Bingyao" userId="6020a0d1-527a-4229-8e4c-eb30bf0f9e70" providerId="ADAL" clId="{ABF05340-DC30-0F4B-B262-B57A4D5EEEFF}" dt="2023-05-13T09:22:23.901" v="249" actId="14100"/>
          <ac:spMkLst>
            <pc:docMk/>
            <pc:sldMk cId="344422529" sldId="261"/>
            <ac:spMk id="94" creationId="{B89CC330-9407-A80E-AF18-3B87791636DE}"/>
          </ac:spMkLst>
        </pc:spChg>
        <pc:spChg chg="mod">
          <ac:chgData name="Li, Bingyao" userId="6020a0d1-527a-4229-8e4c-eb30bf0f9e70" providerId="ADAL" clId="{ABF05340-DC30-0F4B-B262-B57A4D5EEEFF}" dt="2023-05-13T09:20:33.850" v="229"/>
          <ac:spMkLst>
            <pc:docMk/>
            <pc:sldMk cId="344422529" sldId="261"/>
            <ac:spMk id="95" creationId="{DC0EF54C-AB06-9B54-510B-D47AF2A836BA}"/>
          </ac:spMkLst>
        </pc:spChg>
        <pc:spChg chg="mod">
          <ac:chgData name="Li, Bingyao" userId="6020a0d1-527a-4229-8e4c-eb30bf0f9e70" providerId="ADAL" clId="{ABF05340-DC30-0F4B-B262-B57A4D5EEEFF}" dt="2023-05-13T09:20:33.850" v="229"/>
          <ac:spMkLst>
            <pc:docMk/>
            <pc:sldMk cId="344422529" sldId="261"/>
            <ac:spMk id="96" creationId="{AEAE82F8-E669-4123-3805-6B3A5F1EEF9D}"/>
          </ac:spMkLst>
        </pc:spChg>
        <pc:spChg chg="mod">
          <ac:chgData name="Li, Bingyao" userId="6020a0d1-527a-4229-8e4c-eb30bf0f9e70" providerId="ADAL" clId="{ABF05340-DC30-0F4B-B262-B57A4D5EEEFF}" dt="2023-05-13T09:20:33.850" v="229"/>
          <ac:spMkLst>
            <pc:docMk/>
            <pc:sldMk cId="344422529" sldId="261"/>
            <ac:spMk id="105" creationId="{E0417780-F8C1-E9B4-2643-EBFAD2E43D93}"/>
          </ac:spMkLst>
        </pc:spChg>
        <pc:spChg chg="mod">
          <ac:chgData name="Li, Bingyao" userId="6020a0d1-527a-4229-8e4c-eb30bf0f9e70" providerId="ADAL" clId="{ABF05340-DC30-0F4B-B262-B57A4D5EEEFF}" dt="2023-05-13T09:20:33.850" v="229"/>
          <ac:spMkLst>
            <pc:docMk/>
            <pc:sldMk cId="344422529" sldId="261"/>
            <ac:spMk id="106" creationId="{E47B800E-C264-098D-0A54-38E9411D3CDB}"/>
          </ac:spMkLst>
        </pc:spChg>
        <pc:spChg chg="mod">
          <ac:chgData name="Li, Bingyao" userId="6020a0d1-527a-4229-8e4c-eb30bf0f9e70" providerId="ADAL" clId="{ABF05340-DC30-0F4B-B262-B57A4D5EEEFF}" dt="2023-05-13T09:20:33.850" v="229"/>
          <ac:spMkLst>
            <pc:docMk/>
            <pc:sldMk cId="344422529" sldId="261"/>
            <ac:spMk id="107" creationId="{B1EEBA7A-0C28-76E8-23B7-052814FE197A}"/>
          </ac:spMkLst>
        </pc:spChg>
        <pc:spChg chg="mod">
          <ac:chgData name="Li, Bingyao" userId="6020a0d1-527a-4229-8e4c-eb30bf0f9e70" providerId="ADAL" clId="{ABF05340-DC30-0F4B-B262-B57A4D5EEEFF}" dt="2023-05-13T09:20:33.850" v="229"/>
          <ac:spMkLst>
            <pc:docMk/>
            <pc:sldMk cId="344422529" sldId="261"/>
            <ac:spMk id="108" creationId="{C6692B94-5512-5894-0152-F79A18B6070E}"/>
          </ac:spMkLst>
        </pc:spChg>
        <pc:spChg chg="mod">
          <ac:chgData name="Li, Bingyao" userId="6020a0d1-527a-4229-8e4c-eb30bf0f9e70" providerId="ADAL" clId="{ABF05340-DC30-0F4B-B262-B57A4D5EEEFF}" dt="2023-05-13T09:20:33.850" v="229"/>
          <ac:spMkLst>
            <pc:docMk/>
            <pc:sldMk cId="344422529" sldId="261"/>
            <ac:spMk id="109" creationId="{9C4C8AEC-0092-44CA-D7E0-5D73027049F3}"/>
          </ac:spMkLst>
        </pc:spChg>
        <pc:spChg chg="mod">
          <ac:chgData name="Li, Bingyao" userId="6020a0d1-527a-4229-8e4c-eb30bf0f9e70" providerId="ADAL" clId="{ABF05340-DC30-0F4B-B262-B57A4D5EEEFF}" dt="2023-05-13T09:20:33.850" v="229"/>
          <ac:spMkLst>
            <pc:docMk/>
            <pc:sldMk cId="344422529" sldId="261"/>
            <ac:spMk id="110" creationId="{AA340864-12BD-5F78-6861-735AADC23BB0}"/>
          </ac:spMkLst>
        </pc:spChg>
        <pc:spChg chg="mod">
          <ac:chgData name="Li, Bingyao" userId="6020a0d1-527a-4229-8e4c-eb30bf0f9e70" providerId="ADAL" clId="{ABF05340-DC30-0F4B-B262-B57A4D5EEEFF}" dt="2023-05-13T09:20:33.850" v="229"/>
          <ac:spMkLst>
            <pc:docMk/>
            <pc:sldMk cId="344422529" sldId="261"/>
            <ac:spMk id="111" creationId="{0F505189-952D-91C6-F6AE-3B19FFA8095C}"/>
          </ac:spMkLst>
        </pc:spChg>
        <pc:spChg chg="mod">
          <ac:chgData name="Li, Bingyao" userId="6020a0d1-527a-4229-8e4c-eb30bf0f9e70" providerId="ADAL" clId="{ABF05340-DC30-0F4B-B262-B57A4D5EEEFF}" dt="2023-05-13T09:20:33.850" v="229"/>
          <ac:spMkLst>
            <pc:docMk/>
            <pc:sldMk cId="344422529" sldId="261"/>
            <ac:spMk id="112" creationId="{E2D80C00-89C5-367D-ACC6-682204799FB2}"/>
          </ac:spMkLst>
        </pc:spChg>
        <pc:spChg chg="mod">
          <ac:chgData name="Li, Bingyao" userId="6020a0d1-527a-4229-8e4c-eb30bf0f9e70" providerId="ADAL" clId="{ABF05340-DC30-0F4B-B262-B57A4D5EEEFF}" dt="2023-05-13T09:20:33.850" v="229"/>
          <ac:spMkLst>
            <pc:docMk/>
            <pc:sldMk cId="344422529" sldId="261"/>
            <ac:spMk id="113" creationId="{F277D05D-E2EE-9525-DE33-0E8E1F1237CC}"/>
          </ac:spMkLst>
        </pc:spChg>
        <pc:spChg chg="mod">
          <ac:chgData name="Li, Bingyao" userId="6020a0d1-527a-4229-8e4c-eb30bf0f9e70" providerId="ADAL" clId="{ABF05340-DC30-0F4B-B262-B57A4D5EEEFF}" dt="2023-05-13T09:20:33.850" v="229"/>
          <ac:spMkLst>
            <pc:docMk/>
            <pc:sldMk cId="344422529" sldId="261"/>
            <ac:spMk id="114" creationId="{A9EC7DAF-E21C-4A88-53A2-8BFE397730D6}"/>
          </ac:spMkLst>
        </pc:spChg>
        <pc:spChg chg="mod">
          <ac:chgData name="Li, Bingyao" userId="6020a0d1-527a-4229-8e4c-eb30bf0f9e70" providerId="ADAL" clId="{ABF05340-DC30-0F4B-B262-B57A4D5EEEFF}" dt="2023-05-13T09:20:33.850" v="229"/>
          <ac:spMkLst>
            <pc:docMk/>
            <pc:sldMk cId="344422529" sldId="261"/>
            <ac:spMk id="115" creationId="{D3664B95-BEFA-FA80-5A07-0D918813FD08}"/>
          </ac:spMkLst>
        </pc:spChg>
        <pc:spChg chg="mod">
          <ac:chgData name="Li, Bingyao" userId="6020a0d1-527a-4229-8e4c-eb30bf0f9e70" providerId="ADAL" clId="{ABF05340-DC30-0F4B-B262-B57A4D5EEEFF}" dt="2023-05-13T09:20:33.850" v="229"/>
          <ac:spMkLst>
            <pc:docMk/>
            <pc:sldMk cId="344422529" sldId="261"/>
            <ac:spMk id="116" creationId="{CF89A80B-406A-DCDA-D4BD-2F8BB4234E01}"/>
          </ac:spMkLst>
        </pc:spChg>
        <pc:grpChg chg="add del mod">
          <ac:chgData name="Li, Bingyao" userId="6020a0d1-527a-4229-8e4c-eb30bf0f9e70" providerId="ADAL" clId="{ABF05340-DC30-0F4B-B262-B57A4D5EEEFF}" dt="2023-05-13T09:20:23.949" v="228"/>
          <ac:grpSpMkLst>
            <pc:docMk/>
            <pc:sldMk cId="344422529" sldId="261"/>
            <ac:grpSpMk id="11" creationId="{7DDFB5BE-A0A1-F1D1-6092-5F9A635C161A}"/>
          </ac:grpSpMkLst>
        </pc:grpChg>
        <pc:grpChg chg="add del mod">
          <ac:chgData name="Li, Bingyao" userId="6020a0d1-527a-4229-8e4c-eb30bf0f9e70" providerId="ADAL" clId="{ABF05340-DC30-0F4B-B262-B57A4D5EEEFF}" dt="2023-05-13T09:20:23.949" v="228"/>
          <ac:grpSpMkLst>
            <pc:docMk/>
            <pc:sldMk cId="344422529" sldId="261"/>
            <ac:grpSpMk id="25" creationId="{C6E1C389-1C9F-F0B0-4D7D-B2BF0C041704}"/>
          </ac:grpSpMkLst>
        </pc:grpChg>
        <pc:grpChg chg="add mod">
          <ac:chgData name="Li, Bingyao" userId="6020a0d1-527a-4229-8e4c-eb30bf0f9e70" providerId="ADAL" clId="{ABF05340-DC30-0F4B-B262-B57A4D5EEEFF}" dt="2023-05-13T09:40:15.970" v="386" actId="1036"/>
          <ac:grpSpMkLst>
            <pc:docMk/>
            <pc:sldMk cId="344422529" sldId="261"/>
            <ac:grpSpMk id="62" creationId="{862973BD-D59B-363B-347C-ED05AA2951A8}"/>
          </ac:grpSpMkLst>
        </pc:grpChg>
        <pc:grpChg chg="mod">
          <ac:chgData name="Li, Bingyao" userId="6020a0d1-527a-4229-8e4c-eb30bf0f9e70" providerId="ADAL" clId="{ABF05340-DC30-0F4B-B262-B57A4D5EEEFF}" dt="2023-05-13T09:20:33.850" v="229"/>
          <ac:grpSpMkLst>
            <pc:docMk/>
            <pc:sldMk cId="344422529" sldId="261"/>
            <ac:grpSpMk id="66" creationId="{97503651-01B1-4371-DDB7-793FE09F8849}"/>
          </ac:grpSpMkLst>
        </pc:grpChg>
        <pc:grpChg chg="mod">
          <ac:chgData name="Li, Bingyao" userId="6020a0d1-527a-4229-8e4c-eb30bf0f9e70" providerId="ADAL" clId="{ABF05340-DC30-0F4B-B262-B57A4D5EEEFF}" dt="2023-05-13T09:20:33.850" v="229"/>
          <ac:grpSpMkLst>
            <pc:docMk/>
            <pc:sldMk cId="344422529" sldId="261"/>
            <ac:grpSpMk id="77" creationId="{84B61B47-BC40-2D4B-7C41-7434A2BFB336}"/>
          </ac:grpSpMkLst>
        </pc:grpChg>
        <pc:picChg chg="del">
          <ac:chgData name="Li, Bingyao" userId="6020a0d1-527a-4229-8e4c-eb30bf0f9e70" providerId="ADAL" clId="{ABF05340-DC30-0F4B-B262-B57A4D5EEEFF}" dt="2023-05-13T09:20:18.957" v="225" actId="478"/>
          <ac:picMkLst>
            <pc:docMk/>
            <pc:sldMk cId="344422529" sldId="261"/>
            <ac:picMk id="4" creationId="{62974D45-60AF-0BC8-1441-A29E0643F97D}"/>
          </ac:picMkLst>
        </pc:picChg>
        <pc:picChg chg="del">
          <ac:chgData name="Li, Bingyao" userId="6020a0d1-527a-4229-8e4c-eb30bf0f9e70" providerId="ADAL" clId="{ABF05340-DC30-0F4B-B262-B57A4D5EEEFF}" dt="2023-05-13T09:20:20.782" v="226" actId="478"/>
          <ac:picMkLst>
            <pc:docMk/>
            <pc:sldMk cId="344422529" sldId="261"/>
            <ac:picMk id="5" creationId="{F65D8A9E-46C0-012E-88A3-8FBD8BC136A3}"/>
          </ac:picMkLst>
        </pc:picChg>
        <pc:cxnChg chg="add del mod">
          <ac:chgData name="Li, Bingyao" userId="6020a0d1-527a-4229-8e4c-eb30bf0f9e70" providerId="ADAL" clId="{ABF05340-DC30-0F4B-B262-B57A4D5EEEFF}" dt="2023-05-13T09:20:23.949" v="228"/>
          <ac:cxnSpMkLst>
            <pc:docMk/>
            <pc:sldMk cId="344422529" sldId="261"/>
            <ac:cxnSpMk id="17" creationId="{3F8C7C32-64AB-0CB4-93A2-F27C173858BF}"/>
          </ac:cxnSpMkLst>
        </pc:cxnChg>
        <pc:cxnChg chg="add del mod">
          <ac:chgData name="Li, Bingyao" userId="6020a0d1-527a-4229-8e4c-eb30bf0f9e70" providerId="ADAL" clId="{ABF05340-DC30-0F4B-B262-B57A4D5EEEFF}" dt="2023-05-13T09:20:23.949" v="228"/>
          <ac:cxnSpMkLst>
            <pc:docMk/>
            <pc:sldMk cId="344422529" sldId="261"/>
            <ac:cxnSpMk id="18" creationId="{A40937AE-D326-17D2-4F35-9ADEE419C0AA}"/>
          </ac:cxnSpMkLst>
        </pc:cxnChg>
        <pc:cxnChg chg="add del mod">
          <ac:chgData name="Li, Bingyao" userId="6020a0d1-527a-4229-8e4c-eb30bf0f9e70" providerId="ADAL" clId="{ABF05340-DC30-0F4B-B262-B57A4D5EEEFF}" dt="2023-05-13T09:20:23.949" v="228"/>
          <ac:cxnSpMkLst>
            <pc:docMk/>
            <pc:sldMk cId="344422529" sldId="261"/>
            <ac:cxnSpMk id="19" creationId="{96CF940F-338A-071A-892E-4977359C5422}"/>
          </ac:cxnSpMkLst>
        </pc:cxnChg>
        <pc:cxnChg chg="add del mod">
          <ac:chgData name="Li, Bingyao" userId="6020a0d1-527a-4229-8e4c-eb30bf0f9e70" providerId="ADAL" clId="{ABF05340-DC30-0F4B-B262-B57A4D5EEEFF}" dt="2023-05-13T09:20:23.949" v="228"/>
          <ac:cxnSpMkLst>
            <pc:docMk/>
            <pc:sldMk cId="344422529" sldId="261"/>
            <ac:cxnSpMk id="20" creationId="{E959A636-E46E-2710-FDCB-17EDCB646596}"/>
          </ac:cxnSpMkLst>
        </pc:cxnChg>
        <pc:cxnChg chg="add del mod">
          <ac:chgData name="Li, Bingyao" userId="6020a0d1-527a-4229-8e4c-eb30bf0f9e70" providerId="ADAL" clId="{ABF05340-DC30-0F4B-B262-B57A4D5EEEFF}" dt="2023-05-13T09:20:23.949" v="228"/>
          <ac:cxnSpMkLst>
            <pc:docMk/>
            <pc:sldMk cId="344422529" sldId="261"/>
            <ac:cxnSpMk id="31" creationId="{E80A537D-7B70-DACB-A150-635FB8B7787C}"/>
          </ac:cxnSpMkLst>
        </pc:cxnChg>
        <pc:cxnChg chg="add del mod">
          <ac:chgData name="Li, Bingyao" userId="6020a0d1-527a-4229-8e4c-eb30bf0f9e70" providerId="ADAL" clId="{ABF05340-DC30-0F4B-B262-B57A4D5EEEFF}" dt="2023-05-13T09:20:23.949" v="228"/>
          <ac:cxnSpMkLst>
            <pc:docMk/>
            <pc:sldMk cId="344422529" sldId="261"/>
            <ac:cxnSpMk id="32" creationId="{557CBF57-F3C8-3965-53C9-A72BB5B270A0}"/>
          </ac:cxnSpMkLst>
        </pc:cxnChg>
        <pc:cxnChg chg="add del mod">
          <ac:chgData name="Li, Bingyao" userId="6020a0d1-527a-4229-8e4c-eb30bf0f9e70" providerId="ADAL" clId="{ABF05340-DC30-0F4B-B262-B57A4D5EEEFF}" dt="2023-05-13T09:20:23.949" v="228"/>
          <ac:cxnSpMkLst>
            <pc:docMk/>
            <pc:sldMk cId="344422529" sldId="261"/>
            <ac:cxnSpMk id="33" creationId="{07FBC028-9DB0-4C95-6F27-B0D3368D8C0D}"/>
          </ac:cxnSpMkLst>
        </pc:cxnChg>
        <pc:cxnChg chg="add del mod">
          <ac:chgData name="Li, Bingyao" userId="6020a0d1-527a-4229-8e4c-eb30bf0f9e70" providerId="ADAL" clId="{ABF05340-DC30-0F4B-B262-B57A4D5EEEFF}" dt="2023-05-13T09:20:23.949" v="228"/>
          <ac:cxnSpMkLst>
            <pc:docMk/>
            <pc:sldMk cId="344422529" sldId="261"/>
            <ac:cxnSpMk id="34" creationId="{48F6C40D-FB28-47E1-E5C3-E4EF37461DD4}"/>
          </ac:cxnSpMkLst>
        </pc:cxnChg>
        <pc:cxnChg chg="add del mod">
          <ac:chgData name="Li, Bingyao" userId="6020a0d1-527a-4229-8e4c-eb30bf0f9e70" providerId="ADAL" clId="{ABF05340-DC30-0F4B-B262-B57A4D5EEEFF}" dt="2023-05-13T09:20:23.949" v="228"/>
          <ac:cxnSpMkLst>
            <pc:docMk/>
            <pc:sldMk cId="344422529" sldId="261"/>
            <ac:cxnSpMk id="35" creationId="{92852AB0-C76B-28E1-EF46-A2E8BDF60F70}"/>
          </ac:cxnSpMkLst>
        </pc:cxnChg>
        <pc:cxnChg chg="add del mod">
          <ac:chgData name="Li, Bingyao" userId="6020a0d1-527a-4229-8e4c-eb30bf0f9e70" providerId="ADAL" clId="{ABF05340-DC30-0F4B-B262-B57A4D5EEEFF}" dt="2023-05-13T09:20:23.949" v="228"/>
          <ac:cxnSpMkLst>
            <pc:docMk/>
            <pc:sldMk cId="344422529" sldId="261"/>
            <ac:cxnSpMk id="48" creationId="{C28DEE70-A102-A8DC-DF51-966232477BEE}"/>
          </ac:cxnSpMkLst>
        </pc:cxnChg>
        <pc:cxnChg chg="add del mod">
          <ac:chgData name="Li, Bingyao" userId="6020a0d1-527a-4229-8e4c-eb30bf0f9e70" providerId="ADAL" clId="{ABF05340-DC30-0F4B-B262-B57A4D5EEEFF}" dt="2023-05-13T09:20:23.949" v="228"/>
          <ac:cxnSpMkLst>
            <pc:docMk/>
            <pc:sldMk cId="344422529" sldId="261"/>
            <ac:cxnSpMk id="49" creationId="{5679E8A3-E733-75E0-0485-DC28CEADF8F2}"/>
          </ac:cxnSpMkLst>
        </pc:cxnChg>
        <pc:cxnChg chg="add del mod">
          <ac:chgData name="Li, Bingyao" userId="6020a0d1-527a-4229-8e4c-eb30bf0f9e70" providerId="ADAL" clId="{ABF05340-DC30-0F4B-B262-B57A4D5EEEFF}" dt="2023-05-13T09:20:23.949" v="228"/>
          <ac:cxnSpMkLst>
            <pc:docMk/>
            <pc:sldMk cId="344422529" sldId="261"/>
            <ac:cxnSpMk id="50" creationId="{3C1BC2C5-65EE-CBE4-18AA-FC9B037EA784}"/>
          </ac:cxnSpMkLst>
        </pc:cxnChg>
        <pc:cxnChg chg="add del mod">
          <ac:chgData name="Li, Bingyao" userId="6020a0d1-527a-4229-8e4c-eb30bf0f9e70" providerId="ADAL" clId="{ABF05340-DC30-0F4B-B262-B57A4D5EEEFF}" dt="2023-05-13T09:20:23.949" v="228"/>
          <ac:cxnSpMkLst>
            <pc:docMk/>
            <pc:sldMk cId="344422529" sldId="261"/>
            <ac:cxnSpMk id="51" creationId="{5750FA33-E11B-265C-71DD-6C7AEAEB5A8C}"/>
          </ac:cxnSpMkLst>
        </pc:cxnChg>
        <pc:cxnChg chg="add del mod">
          <ac:chgData name="Li, Bingyao" userId="6020a0d1-527a-4229-8e4c-eb30bf0f9e70" providerId="ADAL" clId="{ABF05340-DC30-0F4B-B262-B57A4D5EEEFF}" dt="2023-05-13T09:20:23.949" v="228"/>
          <ac:cxnSpMkLst>
            <pc:docMk/>
            <pc:sldMk cId="344422529" sldId="261"/>
            <ac:cxnSpMk id="52" creationId="{8A64CDD7-A741-8C10-7817-78C036B7EBF2}"/>
          </ac:cxnSpMkLst>
        </pc:cxnChg>
        <pc:cxnChg chg="add del mod">
          <ac:chgData name="Li, Bingyao" userId="6020a0d1-527a-4229-8e4c-eb30bf0f9e70" providerId="ADAL" clId="{ABF05340-DC30-0F4B-B262-B57A4D5EEEFF}" dt="2023-05-13T09:20:23.949" v="228"/>
          <ac:cxnSpMkLst>
            <pc:docMk/>
            <pc:sldMk cId="344422529" sldId="261"/>
            <ac:cxnSpMk id="53" creationId="{EB06F85E-427E-B0CC-54BB-F8AE9F1C140D}"/>
          </ac:cxnSpMkLst>
        </pc:cxnChg>
        <pc:cxnChg chg="add del mod">
          <ac:chgData name="Li, Bingyao" userId="6020a0d1-527a-4229-8e4c-eb30bf0f9e70" providerId="ADAL" clId="{ABF05340-DC30-0F4B-B262-B57A4D5EEEFF}" dt="2023-05-13T09:20:23.949" v="228"/>
          <ac:cxnSpMkLst>
            <pc:docMk/>
            <pc:sldMk cId="344422529" sldId="261"/>
            <ac:cxnSpMk id="54" creationId="{F539658C-A9A6-24F7-EC7A-5D4B76CF6864}"/>
          </ac:cxnSpMkLst>
        </pc:cxnChg>
        <pc:cxnChg chg="add del mod">
          <ac:chgData name="Li, Bingyao" userId="6020a0d1-527a-4229-8e4c-eb30bf0f9e70" providerId="ADAL" clId="{ABF05340-DC30-0F4B-B262-B57A4D5EEEFF}" dt="2023-05-13T09:20:23.949" v="228"/>
          <ac:cxnSpMkLst>
            <pc:docMk/>
            <pc:sldMk cId="344422529" sldId="261"/>
            <ac:cxnSpMk id="55" creationId="{FB959411-1FEE-3835-BD92-CC2845A45661}"/>
          </ac:cxnSpMkLst>
        </pc:cxnChg>
        <pc:cxnChg chg="mod">
          <ac:chgData name="Li, Bingyao" userId="6020a0d1-527a-4229-8e4c-eb30bf0f9e70" providerId="ADAL" clId="{ABF05340-DC30-0F4B-B262-B57A4D5EEEFF}" dt="2023-05-13T09:20:33.850" v="229"/>
          <ac:cxnSpMkLst>
            <pc:docMk/>
            <pc:sldMk cId="344422529" sldId="261"/>
            <ac:cxnSpMk id="69" creationId="{0649B49F-A35A-9008-DFD4-16FBBCBF58D6}"/>
          </ac:cxnSpMkLst>
        </pc:cxnChg>
        <pc:cxnChg chg="mod">
          <ac:chgData name="Li, Bingyao" userId="6020a0d1-527a-4229-8e4c-eb30bf0f9e70" providerId="ADAL" clId="{ABF05340-DC30-0F4B-B262-B57A4D5EEEFF}" dt="2023-05-13T09:20:33.850" v="229"/>
          <ac:cxnSpMkLst>
            <pc:docMk/>
            <pc:sldMk cId="344422529" sldId="261"/>
            <ac:cxnSpMk id="70" creationId="{D9A1B8F8-A73D-451F-EBC0-794307051C22}"/>
          </ac:cxnSpMkLst>
        </pc:cxnChg>
        <pc:cxnChg chg="mod">
          <ac:chgData name="Li, Bingyao" userId="6020a0d1-527a-4229-8e4c-eb30bf0f9e70" providerId="ADAL" clId="{ABF05340-DC30-0F4B-B262-B57A4D5EEEFF}" dt="2023-05-13T09:20:33.850" v="229"/>
          <ac:cxnSpMkLst>
            <pc:docMk/>
            <pc:sldMk cId="344422529" sldId="261"/>
            <ac:cxnSpMk id="71" creationId="{CC3CA967-7C6D-000A-FBFD-1D353A39E465}"/>
          </ac:cxnSpMkLst>
        </pc:cxnChg>
        <pc:cxnChg chg="mod">
          <ac:chgData name="Li, Bingyao" userId="6020a0d1-527a-4229-8e4c-eb30bf0f9e70" providerId="ADAL" clId="{ABF05340-DC30-0F4B-B262-B57A4D5EEEFF}" dt="2023-05-13T09:20:33.850" v="229"/>
          <ac:cxnSpMkLst>
            <pc:docMk/>
            <pc:sldMk cId="344422529" sldId="261"/>
            <ac:cxnSpMk id="72" creationId="{73997974-9419-6C7C-6493-BA813CA66E39}"/>
          </ac:cxnSpMkLst>
        </pc:cxnChg>
        <pc:cxnChg chg="mod">
          <ac:chgData name="Li, Bingyao" userId="6020a0d1-527a-4229-8e4c-eb30bf0f9e70" providerId="ADAL" clId="{ABF05340-DC30-0F4B-B262-B57A4D5EEEFF}" dt="2023-05-13T09:20:33.850" v="229"/>
          <ac:cxnSpMkLst>
            <pc:docMk/>
            <pc:sldMk cId="344422529" sldId="261"/>
            <ac:cxnSpMk id="80" creationId="{F45876D2-149E-8281-5E06-4EDDFB9F0E97}"/>
          </ac:cxnSpMkLst>
        </pc:cxnChg>
        <pc:cxnChg chg="mod">
          <ac:chgData name="Li, Bingyao" userId="6020a0d1-527a-4229-8e4c-eb30bf0f9e70" providerId="ADAL" clId="{ABF05340-DC30-0F4B-B262-B57A4D5EEEFF}" dt="2023-05-13T09:20:33.850" v="229"/>
          <ac:cxnSpMkLst>
            <pc:docMk/>
            <pc:sldMk cId="344422529" sldId="261"/>
            <ac:cxnSpMk id="81" creationId="{197DF572-DA9D-4B57-4CD2-212B029427E1}"/>
          </ac:cxnSpMkLst>
        </pc:cxnChg>
        <pc:cxnChg chg="mod">
          <ac:chgData name="Li, Bingyao" userId="6020a0d1-527a-4229-8e4c-eb30bf0f9e70" providerId="ADAL" clId="{ABF05340-DC30-0F4B-B262-B57A4D5EEEFF}" dt="2023-05-13T09:20:33.850" v="229"/>
          <ac:cxnSpMkLst>
            <pc:docMk/>
            <pc:sldMk cId="344422529" sldId="261"/>
            <ac:cxnSpMk id="82" creationId="{BB966198-7E10-127C-EBC5-333BF92BB68C}"/>
          </ac:cxnSpMkLst>
        </pc:cxnChg>
        <pc:cxnChg chg="mod">
          <ac:chgData name="Li, Bingyao" userId="6020a0d1-527a-4229-8e4c-eb30bf0f9e70" providerId="ADAL" clId="{ABF05340-DC30-0F4B-B262-B57A4D5EEEFF}" dt="2023-05-13T09:20:33.850" v="229"/>
          <ac:cxnSpMkLst>
            <pc:docMk/>
            <pc:sldMk cId="344422529" sldId="261"/>
            <ac:cxnSpMk id="83" creationId="{6E0EB152-2633-257E-0420-F076F46BAD2A}"/>
          </ac:cxnSpMkLst>
        </pc:cxnChg>
        <pc:cxnChg chg="mod">
          <ac:chgData name="Li, Bingyao" userId="6020a0d1-527a-4229-8e4c-eb30bf0f9e70" providerId="ADAL" clId="{ABF05340-DC30-0F4B-B262-B57A4D5EEEFF}" dt="2023-05-13T09:20:33.850" v="229"/>
          <ac:cxnSpMkLst>
            <pc:docMk/>
            <pc:sldMk cId="344422529" sldId="261"/>
            <ac:cxnSpMk id="84" creationId="{A9A53A09-3C80-9423-FF5E-DD3D0FD3C4CC}"/>
          </ac:cxnSpMkLst>
        </pc:cxnChg>
        <pc:cxnChg chg="mod">
          <ac:chgData name="Li, Bingyao" userId="6020a0d1-527a-4229-8e4c-eb30bf0f9e70" providerId="ADAL" clId="{ABF05340-DC30-0F4B-B262-B57A4D5EEEFF}" dt="2023-05-13T09:20:33.850" v="229"/>
          <ac:cxnSpMkLst>
            <pc:docMk/>
            <pc:sldMk cId="344422529" sldId="261"/>
            <ac:cxnSpMk id="97" creationId="{67306726-1D22-08CC-9E45-4838EFCCBA0F}"/>
          </ac:cxnSpMkLst>
        </pc:cxnChg>
        <pc:cxnChg chg="mod">
          <ac:chgData name="Li, Bingyao" userId="6020a0d1-527a-4229-8e4c-eb30bf0f9e70" providerId="ADAL" clId="{ABF05340-DC30-0F4B-B262-B57A4D5EEEFF}" dt="2023-05-13T09:20:33.850" v="229"/>
          <ac:cxnSpMkLst>
            <pc:docMk/>
            <pc:sldMk cId="344422529" sldId="261"/>
            <ac:cxnSpMk id="98" creationId="{7EBCA05B-919E-B066-0083-E9F8077B0A0F}"/>
          </ac:cxnSpMkLst>
        </pc:cxnChg>
        <pc:cxnChg chg="mod">
          <ac:chgData name="Li, Bingyao" userId="6020a0d1-527a-4229-8e4c-eb30bf0f9e70" providerId="ADAL" clId="{ABF05340-DC30-0F4B-B262-B57A4D5EEEFF}" dt="2023-05-13T09:20:33.850" v="229"/>
          <ac:cxnSpMkLst>
            <pc:docMk/>
            <pc:sldMk cId="344422529" sldId="261"/>
            <ac:cxnSpMk id="99" creationId="{FDD0A59A-C084-ABD4-B5BC-3A3FBA492EE5}"/>
          </ac:cxnSpMkLst>
        </pc:cxnChg>
        <pc:cxnChg chg="mod">
          <ac:chgData name="Li, Bingyao" userId="6020a0d1-527a-4229-8e4c-eb30bf0f9e70" providerId="ADAL" clId="{ABF05340-DC30-0F4B-B262-B57A4D5EEEFF}" dt="2023-05-13T09:22:24.631" v="250" actId="14100"/>
          <ac:cxnSpMkLst>
            <pc:docMk/>
            <pc:sldMk cId="344422529" sldId="261"/>
            <ac:cxnSpMk id="100" creationId="{6739CB07-8490-C340-98AF-626A8E31A632}"/>
          </ac:cxnSpMkLst>
        </pc:cxnChg>
        <pc:cxnChg chg="mod">
          <ac:chgData name="Li, Bingyao" userId="6020a0d1-527a-4229-8e4c-eb30bf0f9e70" providerId="ADAL" clId="{ABF05340-DC30-0F4B-B262-B57A4D5EEEFF}" dt="2023-05-13T09:20:33.850" v="229"/>
          <ac:cxnSpMkLst>
            <pc:docMk/>
            <pc:sldMk cId="344422529" sldId="261"/>
            <ac:cxnSpMk id="101" creationId="{9F44B72D-8572-CC55-9A1E-F1C80935B67D}"/>
          </ac:cxnSpMkLst>
        </pc:cxnChg>
        <pc:cxnChg chg="mod">
          <ac:chgData name="Li, Bingyao" userId="6020a0d1-527a-4229-8e4c-eb30bf0f9e70" providerId="ADAL" clId="{ABF05340-DC30-0F4B-B262-B57A4D5EEEFF}" dt="2023-05-13T09:20:33.850" v="229"/>
          <ac:cxnSpMkLst>
            <pc:docMk/>
            <pc:sldMk cId="344422529" sldId="261"/>
            <ac:cxnSpMk id="102" creationId="{1B156729-E7AA-57CD-3C33-56C7FFCBD9B2}"/>
          </ac:cxnSpMkLst>
        </pc:cxnChg>
        <pc:cxnChg chg="mod">
          <ac:chgData name="Li, Bingyao" userId="6020a0d1-527a-4229-8e4c-eb30bf0f9e70" providerId="ADAL" clId="{ABF05340-DC30-0F4B-B262-B57A4D5EEEFF}" dt="2023-05-13T09:20:33.850" v="229"/>
          <ac:cxnSpMkLst>
            <pc:docMk/>
            <pc:sldMk cId="344422529" sldId="261"/>
            <ac:cxnSpMk id="103" creationId="{F5D25BD8-A4F6-BFA1-B099-B52895923C58}"/>
          </ac:cxnSpMkLst>
        </pc:cxnChg>
        <pc:cxnChg chg="mod">
          <ac:chgData name="Li, Bingyao" userId="6020a0d1-527a-4229-8e4c-eb30bf0f9e70" providerId="ADAL" clId="{ABF05340-DC30-0F4B-B262-B57A4D5EEEFF}" dt="2023-05-13T09:20:33.850" v="229"/>
          <ac:cxnSpMkLst>
            <pc:docMk/>
            <pc:sldMk cId="344422529" sldId="261"/>
            <ac:cxnSpMk id="104" creationId="{0EAAF99D-DD31-B4D8-4B9D-8F06EA974988}"/>
          </ac:cxnSpMkLst>
        </pc:cxnChg>
      </pc:sldChg>
      <pc:sldChg chg="addSp delSp modSp add mod">
        <pc:chgData name="Li, Bingyao" userId="6020a0d1-527a-4229-8e4c-eb30bf0f9e70" providerId="ADAL" clId="{ABF05340-DC30-0F4B-B262-B57A4D5EEEFF}" dt="2023-05-13T09:39:56.297" v="380" actId="1076"/>
        <pc:sldMkLst>
          <pc:docMk/>
          <pc:sldMk cId="4133920853" sldId="262"/>
        </pc:sldMkLst>
        <pc:spChg chg="mod">
          <ac:chgData name="Li, Bingyao" userId="6020a0d1-527a-4229-8e4c-eb30bf0f9e70" providerId="ADAL" clId="{ABF05340-DC30-0F4B-B262-B57A4D5EEEFF}" dt="2023-05-13T09:36:01.780" v="296" actId="20577"/>
          <ac:spMkLst>
            <pc:docMk/>
            <pc:sldMk cId="4133920853" sldId="262"/>
            <ac:spMk id="2" creationId="{64C95D01-25A6-6C4F-820B-9996863D96A0}"/>
          </ac:spMkLst>
        </pc:spChg>
        <pc:spChg chg="add mod">
          <ac:chgData name="Li, Bingyao" userId="6020a0d1-527a-4229-8e4c-eb30bf0f9e70" providerId="ADAL" clId="{ABF05340-DC30-0F4B-B262-B57A4D5EEEFF}" dt="2023-05-13T09:39:56.297" v="380" actId="1076"/>
          <ac:spMkLst>
            <pc:docMk/>
            <pc:sldMk cId="4133920853" sldId="262"/>
            <ac:spMk id="5" creationId="{30AB7F58-D8FD-7FA9-AA0D-F0B1C87E24B8}"/>
          </ac:spMkLst>
        </pc:spChg>
        <pc:grpChg chg="del">
          <ac:chgData name="Li, Bingyao" userId="6020a0d1-527a-4229-8e4c-eb30bf0f9e70" providerId="ADAL" clId="{ABF05340-DC30-0F4B-B262-B57A4D5EEEFF}" dt="2023-05-13T09:24:56.969" v="263" actId="478"/>
          <ac:grpSpMkLst>
            <pc:docMk/>
            <pc:sldMk cId="4133920853" sldId="262"/>
            <ac:grpSpMk id="62" creationId="{862973BD-D59B-363B-347C-ED05AA2951A8}"/>
          </ac:grpSpMkLst>
        </pc:grpChg>
        <pc:graphicFrameChg chg="add mod">
          <ac:chgData name="Li, Bingyao" userId="6020a0d1-527a-4229-8e4c-eb30bf0f9e70" providerId="ADAL" clId="{ABF05340-DC30-0F4B-B262-B57A4D5EEEFF}" dt="2023-05-13T09:38:20.143" v="349" actId="1076"/>
          <ac:graphicFrameMkLst>
            <pc:docMk/>
            <pc:sldMk cId="4133920853" sldId="262"/>
            <ac:graphicFrameMk id="3" creationId="{25A62247-063A-C8D7-3C63-4C450E8E4ADE}"/>
          </ac:graphicFrameMkLst>
        </pc:graphicFrameChg>
        <pc:cxnChg chg="mod">
          <ac:chgData name="Li, Bingyao" userId="6020a0d1-527a-4229-8e4c-eb30bf0f9e70" providerId="ADAL" clId="{ABF05340-DC30-0F4B-B262-B57A4D5EEEFF}" dt="2023-05-13T09:24:56.969" v="263" actId="478"/>
          <ac:cxnSpMkLst>
            <pc:docMk/>
            <pc:sldMk cId="4133920853" sldId="262"/>
            <ac:cxnSpMk id="69" creationId="{0649B49F-A35A-9008-DFD4-16FBBCBF58D6}"/>
          </ac:cxnSpMkLst>
        </pc:cxnChg>
        <pc:cxnChg chg="mod">
          <ac:chgData name="Li, Bingyao" userId="6020a0d1-527a-4229-8e4c-eb30bf0f9e70" providerId="ADAL" clId="{ABF05340-DC30-0F4B-B262-B57A4D5EEEFF}" dt="2023-05-13T09:24:56.969" v="263" actId="478"/>
          <ac:cxnSpMkLst>
            <pc:docMk/>
            <pc:sldMk cId="4133920853" sldId="262"/>
            <ac:cxnSpMk id="80" creationId="{F45876D2-149E-8281-5E06-4EDDFB9F0E97}"/>
          </ac:cxnSpMkLst>
        </pc:cxnChg>
        <pc:cxnChg chg="mod">
          <ac:chgData name="Li, Bingyao" userId="6020a0d1-527a-4229-8e4c-eb30bf0f9e70" providerId="ADAL" clId="{ABF05340-DC30-0F4B-B262-B57A4D5EEEFF}" dt="2023-05-13T09:24:56.969" v="263" actId="478"/>
          <ac:cxnSpMkLst>
            <pc:docMk/>
            <pc:sldMk cId="4133920853" sldId="262"/>
            <ac:cxnSpMk id="100" creationId="{6739CB07-8490-C340-98AF-626A8E31A632}"/>
          </ac:cxnSpMkLst>
        </pc:cxnChg>
        <pc:cxnChg chg="mod">
          <ac:chgData name="Li, Bingyao" userId="6020a0d1-527a-4229-8e4c-eb30bf0f9e70" providerId="ADAL" clId="{ABF05340-DC30-0F4B-B262-B57A4D5EEEFF}" dt="2023-05-13T09:24:56.969" v="263" actId="478"/>
          <ac:cxnSpMkLst>
            <pc:docMk/>
            <pc:sldMk cId="4133920853" sldId="262"/>
            <ac:cxnSpMk id="101" creationId="{9F44B72D-8572-CC55-9A1E-F1C80935B67D}"/>
          </ac:cxnSpMkLst>
        </pc:cxnChg>
      </pc:sldChg>
      <pc:sldChg chg="addSp delSp modSp add mod">
        <pc:chgData name="Li, Bingyao" userId="6020a0d1-527a-4229-8e4c-eb30bf0f9e70" providerId="ADAL" clId="{ABF05340-DC30-0F4B-B262-B57A4D5EEEFF}" dt="2023-05-13T10:31:59.317" v="771" actId="20577"/>
        <pc:sldMkLst>
          <pc:docMk/>
          <pc:sldMk cId="3246757683" sldId="263"/>
        </pc:sldMkLst>
        <pc:spChg chg="mod">
          <ac:chgData name="Li, Bingyao" userId="6020a0d1-527a-4229-8e4c-eb30bf0f9e70" providerId="ADAL" clId="{ABF05340-DC30-0F4B-B262-B57A4D5EEEFF}" dt="2023-05-13T10:31:59.317" v="771" actId="20577"/>
          <ac:spMkLst>
            <pc:docMk/>
            <pc:sldMk cId="3246757683" sldId="263"/>
            <ac:spMk id="2" creationId="{64C95D01-25A6-6C4F-820B-9996863D96A0}"/>
          </ac:spMkLst>
        </pc:spChg>
        <pc:spChg chg="add mod">
          <ac:chgData name="Li, Bingyao" userId="6020a0d1-527a-4229-8e4c-eb30bf0f9e70" providerId="ADAL" clId="{ABF05340-DC30-0F4B-B262-B57A4D5EEEFF}" dt="2023-05-13T10:29:39.586" v="694" actId="404"/>
          <ac:spMkLst>
            <pc:docMk/>
            <pc:sldMk cId="3246757683" sldId="263"/>
            <ac:spMk id="4" creationId="{19B72F88-F786-551F-D050-0F9311201B01}"/>
          </ac:spMkLst>
        </pc:spChg>
        <pc:spChg chg="mod">
          <ac:chgData name="Li, Bingyao" userId="6020a0d1-527a-4229-8e4c-eb30bf0f9e70" providerId="ADAL" clId="{ABF05340-DC30-0F4B-B262-B57A4D5EEEFF}" dt="2023-05-13T10:29:36.903" v="693" actId="404"/>
          <ac:spMkLst>
            <pc:docMk/>
            <pc:sldMk cId="3246757683" sldId="263"/>
            <ac:spMk id="5" creationId="{30AB7F58-D8FD-7FA9-AA0D-F0B1C87E24B8}"/>
          </ac:spMkLst>
        </pc:spChg>
        <pc:spChg chg="add mod">
          <ac:chgData name="Li, Bingyao" userId="6020a0d1-527a-4229-8e4c-eb30bf0f9e70" providerId="ADAL" clId="{ABF05340-DC30-0F4B-B262-B57A4D5EEEFF}" dt="2023-05-13T10:11:49.850" v="532" actId="1035"/>
          <ac:spMkLst>
            <pc:docMk/>
            <pc:sldMk cId="3246757683" sldId="263"/>
            <ac:spMk id="7" creationId="{A5211DE0-D2DF-85A0-A2BC-0AD7AFDAFDDC}"/>
          </ac:spMkLst>
        </pc:spChg>
        <pc:spChg chg="add mod">
          <ac:chgData name="Li, Bingyao" userId="6020a0d1-527a-4229-8e4c-eb30bf0f9e70" providerId="ADAL" clId="{ABF05340-DC30-0F4B-B262-B57A4D5EEEFF}" dt="2023-05-13T10:11:49.850" v="532" actId="1035"/>
          <ac:spMkLst>
            <pc:docMk/>
            <pc:sldMk cId="3246757683" sldId="263"/>
            <ac:spMk id="8" creationId="{BD0306D5-2CFB-2F9F-C5EC-A3A1207A0497}"/>
          </ac:spMkLst>
        </pc:spChg>
        <pc:spChg chg="add mod">
          <ac:chgData name="Li, Bingyao" userId="6020a0d1-527a-4229-8e4c-eb30bf0f9e70" providerId="ADAL" clId="{ABF05340-DC30-0F4B-B262-B57A4D5EEEFF}" dt="2023-05-13T10:11:49.850" v="532" actId="1035"/>
          <ac:spMkLst>
            <pc:docMk/>
            <pc:sldMk cId="3246757683" sldId="263"/>
            <ac:spMk id="10" creationId="{F889917F-B204-4C04-F8FC-39154F95C167}"/>
          </ac:spMkLst>
        </pc:spChg>
        <pc:spChg chg="add mod">
          <ac:chgData name="Li, Bingyao" userId="6020a0d1-527a-4229-8e4c-eb30bf0f9e70" providerId="ADAL" clId="{ABF05340-DC30-0F4B-B262-B57A4D5EEEFF}" dt="2023-05-13T10:11:49.850" v="532" actId="1035"/>
          <ac:spMkLst>
            <pc:docMk/>
            <pc:sldMk cId="3246757683" sldId="263"/>
            <ac:spMk id="11" creationId="{48B741BD-70A3-26BE-AC66-9BA8C509BDEA}"/>
          </ac:spMkLst>
        </pc:spChg>
        <pc:spChg chg="add mod">
          <ac:chgData name="Li, Bingyao" userId="6020a0d1-527a-4229-8e4c-eb30bf0f9e70" providerId="ADAL" clId="{ABF05340-DC30-0F4B-B262-B57A4D5EEEFF}" dt="2023-05-13T10:12:53.572" v="547" actId="1076"/>
          <ac:spMkLst>
            <pc:docMk/>
            <pc:sldMk cId="3246757683" sldId="263"/>
            <ac:spMk id="17" creationId="{1EBDE5EB-ACB2-61EE-FCEC-6E43051F0A65}"/>
          </ac:spMkLst>
        </pc:spChg>
        <pc:graphicFrameChg chg="del">
          <ac:chgData name="Li, Bingyao" userId="6020a0d1-527a-4229-8e4c-eb30bf0f9e70" providerId="ADAL" clId="{ABF05340-DC30-0F4B-B262-B57A4D5EEEFF}" dt="2023-05-13T10:02:15.028" v="415" actId="478"/>
          <ac:graphicFrameMkLst>
            <pc:docMk/>
            <pc:sldMk cId="3246757683" sldId="263"/>
            <ac:graphicFrameMk id="3" creationId="{25A62247-063A-C8D7-3C63-4C450E8E4ADE}"/>
          </ac:graphicFrameMkLst>
        </pc:graphicFrameChg>
        <pc:graphicFrameChg chg="add mod">
          <ac:chgData name="Li, Bingyao" userId="6020a0d1-527a-4229-8e4c-eb30bf0f9e70" providerId="ADAL" clId="{ABF05340-DC30-0F4B-B262-B57A4D5EEEFF}" dt="2023-05-13T10:11:49.850" v="532" actId="1035"/>
          <ac:graphicFrameMkLst>
            <pc:docMk/>
            <pc:sldMk cId="3246757683" sldId="263"/>
            <ac:graphicFrameMk id="6" creationId="{636F3369-E97D-6221-6C3F-B60F0CFF8CDD}"/>
          </ac:graphicFrameMkLst>
        </pc:graphicFrameChg>
        <pc:graphicFrameChg chg="add mod">
          <ac:chgData name="Li, Bingyao" userId="6020a0d1-527a-4229-8e4c-eb30bf0f9e70" providerId="ADAL" clId="{ABF05340-DC30-0F4B-B262-B57A4D5EEEFF}" dt="2023-05-13T10:11:49.850" v="532" actId="1035"/>
          <ac:graphicFrameMkLst>
            <pc:docMk/>
            <pc:sldMk cId="3246757683" sldId="263"/>
            <ac:graphicFrameMk id="9" creationId="{8C38BA24-2E3B-AEB9-BB9C-A6EC19728C5F}"/>
          </ac:graphicFrameMkLst>
        </pc:graphicFrameChg>
        <pc:cxnChg chg="add mod">
          <ac:chgData name="Li, Bingyao" userId="6020a0d1-527a-4229-8e4c-eb30bf0f9e70" providerId="ADAL" clId="{ABF05340-DC30-0F4B-B262-B57A4D5EEEFF}" dt="2023-05-13T10:11:49.850" v="532" actId="1035"/>
          <ac:cxnSpMkLst>
            <pc:docMk/>
            <pc:sldMk cId="3246757683" sldId="263"/>
            <ac:cxnSpMk id="12" creationId="{A77995EE-6151-5C7E-3D4A-D5B05894CC1E}"/>
          </ac:cxnSpMkLst>
        </pc:cxnChg>
        <pc:cxnChg chg="add mod">
          <ac:chgData name="Li, Bingyao" userId="6020a0d1-527a-4229-8e4c-eb30bf0f9e70" providerId="ADAL" clId="{ABF05340-DC30-0F4B-B262-B57A4D5EEEFF}" dt="2023-05-13T10:12:49.431" v="546" actId="14100"/>
          <ac:cxnSpMkLst>
            <pc:docMk/>
            <pc:sldMk cId="3246757683" sldId="263"/>
            <ac:cxnSpMk id="14" creationId="{0975E26F-6189-6A40-295D-E180A5049AD8}"/>
          </ac:cxnSpMkLst>
        </pc:cxnChg>
      </pc:sldChg>
      <pc:sldChg chg="addSp delSp modSp add mod">
        <pc:chgData name="Li, Bingyao" userId="6020a0d1-527a-4229-8e4c-eb30bf0f9e70" providerId="ADAL" clId="{ABF05340-DC30-0F4B-B262-B57A4D5EEEFF}" dt="2023-05-13T10:32:02.296" v="773" actId="20577"/>
        <pc:sldMkLst>
          <pc:docMk/>
          <pc:sldMk cId="2017120417" sldId="264"/>
        </pc:sldMkLst>
        <pc:spChg chg="mod">
          <ac:chgData name="Li, Bingyao" userId="6020a0d1-527a-4229-8e4c-eb30bf0f9e70" providerId="ADAL" clId="{ABF05340-DC30-0F4B-B262-B57A4D5EEEFF}" dt="2023-05-13T10:32:02.296" v="773" actId="20577"/>
          <ac:spMkLst>
            <pc:docMk/>
            <pc:sldMk cId="2017120417" sldId="264"/>
            <ac:spMk id="2" creationId="{64C95D01-25A6-6C4F-820B-9996863D96A0}"/>
          </ac:spMkLst>
        </pc:spChg>
        <pc:spChg chg="add del mod">
          <ac:chgData name="Li, Bingyao" userId="6020a0d1-527a-4229-8e4c-eb30bf0f9e70" providerId="ADAL" clId="{ABF05340-DC30-0F4B-B262-B57A4D5EEEFF}" dt="2023-05-13T10:21:28.620" v="561"/>
          <ac:spMkLst>
            <pc:docMk/>
            <pc:sldMk cId="2017120417" sldId="264"/>
            <ac:spMk id="3" creationId="{E0BDA3F6-3D35-B306-9464-716C0ADBE479}"/>
          </ac:spMkLst>
        </pc:spChg>
        <pc:spChg chg="mod">
          <ac:chgData name="Li, Bingyao" userId="6020a0d1-527a-4229-8e4c-eb30bf0f9e70" providerId="ADAL" clId="{ABF05340-DC30-0F4B-B262-B57A4D5EEEFF}" dt="2023-05-13T10:29:19.844" v="691" actId="404"/>
          <ac:spMkLst>
            <pc:docMk/>
            <pc:sldMk cId="2017120417" sldId="264"/>
            <ac:spMk id="4" creationId="{19B72F88-F786-551F-D050-0F9311201B01}"/>
          </ac:spMkLst>
        </pc:spChg>
        <pc:spChg chg="add del">
          <ac:chgData name="Li, Bingyao" userId="6020a0d1-527a-4229-8e4c-eb30bf0f9e70" providerId="ADAL" clId="{ABF05340-DC30-0F4B-B262-B57A4D5EEEFF}" dt="2023-05-13T10:21:21.825" v="557" actId="478"/>
          <ac:spMkLst>
            <pc:docMk/>
            <pc:sldMk cId="2017120417" sldId="264"/>
            <ac:spMk id="5" creationId="{30AB7F58-D8FD-7FA9-AA0D-F0B1C87E24B8}"/>
          </ac:spMkLst>
        </pc:spChg>
        <pc:spChg chg="del">
          <ac:chgData name="Li, Bingyao" userId="6020a0d1-527a-4229-8e4c-eb30bf0f9e70" providerId="ADAL" clId="{ABF05340-DC30-0F4B-B262-B57A4D5EEEFF}" dt="2023-05-13T10:15:04.650" v="550" actId="478"/>
          <ac:spMkLst>
            <pc:docMk/>
            <pc:sldMk cId="2017120417" sldId="264"/>
            <ac:spMk id="7" creationId="{A5211DE0-D2DF-85A0-A2BC-0AD7AFDAFDDC}"/>
          </ac:spMkLst>
        </pc:spChg>
        <pc:spChg chg="del">
          <ac:chgData name="Li, Bingyao" userId="6020a0d1-527a-4229-8e4c-eb30bf0f9e70" providerId="ADAL" clId="{ABF05340-DC30-0F4B-B262-B57A4D5EEEFF}" dt="2023-05-13T10:15:06.356" v="551" actId="478"/>
          <ac:spMkLst>
            <pc:docMk/>
            <pc:sldMk cId="2017120417" sldId="264"/>
            <ac:spMk id="8" creationId="{BD0306D5-2CFB-2F9F-C5EC-A3A1207A0497}"/>
          </ac:spMkLst>
        </pc:spChg>
        <pc:spChg chg="mod">
          <ac:chgData name="Li, Bingyao" userId="6020a0d1-527a-4229-8e4c-eb30bf0f9e70" providerId="ADAL" clId="{ABF05340-DC30-0F4B-B262-B57A4D5EEEFF}" dt="2023-05-13T10:25:20.444" v="581" actId="1038"/>
          <ac:spMkLst>
            <pc:docMk/>
            <pc:sldMk cId="2017120417" sldId="264"/>
            <ac:spMk id="10" creationId="{F889917F-B204-4C04-F8FC-39154F95C167}"/>
          </ac:spMkLst>
        </pc:spChg>
        <pc:spChg chg="del">
          <ac:chgData name="Li, Bingyao" userId="6020a0d1-527a-4229-8e4c-eb30bf0f9e70" providerId="ADAL" clId="{ABF05340-DC30-0F4B-B262-B57A4D5EEEFF}" dt="2023-05-13T10:15:08.880" v="552" actId="478"/>
          <ac:spMkLst>
            <pc:docMk/>
            <pc:sldMk cId="2017120417" sldId="264"/>
            <ac:spMk id="11" creationId="{48B741BD-70A3-26BE-AC66-9BA8C509BDEA}"/>
          </ac:spMkLst>
        </pc:spChg>
        <pc:spChg chg="add del mod">
          <ac:chgData name="Li, Bingyao" userId="6020a0d1-527a-4229-8e4c-eb30bf0f9e70" providerId="ADAL" clId="{ABF05340-DC30-0F4B-B262-B57A4D5EEEFF}" dt="2023-05-13T10:21:28.620" v="561"/>
          <ac:spMkLst>
            <pc:docMk/>
            <pc:sldMk cId="2017120417" sldId="264"/>
            <ac:spMk id="13" creationId="{1C730FE8-0820-A822-A767-80E34F36A406}"/>
          </ac:spMkLst>
        </pc:spChg>
        <pc:spChg chg="add del mod">
          <ac:chgData name="Li, Bingyao" userId="6020a0d1-527a-4229-8e4c-eb30bf0f9e70" providerId="ADAL" clId="{ABF05340-DC30-0F4B-B262-B57A4D5EEEFF}" dt="2023-05-13T10:21:28.620" v="561"/>
          <ac:spMkLst>
            <pc:docMk/>
            <pc:sldMk cId="2017120417" sldId="264"/>
            <ac:spMk id="15" creationId="{AA694DE0-72D8-1350-45DD-C7E94DC7C7FE}"/>
          </ac:spMkLst>
        </pc:spChg>
        <pc:spChg chg="add mod">
          <ac:chgData name="Li, Bingyao" userId="6020a0d1-527a-4229-8e4c-eb30bf0f9e70" providerId="ADAL" clId="{ABF05340-DC30-0F4B-B262-B57A4D5EEEFF}" dt="2023-05-13T10:30:00.514" v="707" actId="1035"/>
          <ac:spMkLst>
            <pc:docMk/>
            <pc:sldMk cId="2017120417" sldId="264"/>
            <ac:spMk id="16" creationId="{1BDF8C44-C9CA-1B5F-EB9F-52AB948EF5A1}"/>
          </ac:spMkLst>
        </pc:spChg>
        <pc:spChg chg="mod">
          <ac:chgData name="Li, Bingyao" userId="6020a0d1-527a-4229-8e4c-eb30bf0f9e70" providerId="ADAL" clId="{ABF05340-DC30-0F4B-B262-B57A4D5EEEFF}" dt="2023-05-13T10:30:58.868" v="737" actId="20577"/>
          <ac:spMkLst>
            <pc:docMk/>
            <pc:sldMk cId="2017120417" sldId="264"/>
            <ac:spMk id="17" creationId="{1EBDE5EB-ACB2-61EE-FCEC-6E43051F0A65}"/>
          </ac:spMkLst>
        </pc:spChg>
        <pc:spChg chg="add mod">
          <ac:chgData name="Li, Bingyao" userId="6020a0d1-527a-4229-8e4c-eb30bf0f9e70" providerId="ADAL" clId="{ABF05340-DC30-0F4B-B262-B57A4D5EEEFF}" dt="2023-05-13T10:26:47.216" v="612" actId="1076"/>
          <ac:spMkLst>
            <pc:docMk/>
            <pc:sldMk cId="2017120417" sldId="264"/>
            <ac:spMk id="18" creationId="{0C5D3685-BCEC-8287-1FA3-2073AF378481}"/>
          </ac:spMkLst>
        </pc:spChg>
        <pc:spChg chg="add mod">
          <ac:chgData name="Li, Bingyao" userId="6020a0d1-527a-4229-8e4c-eb30bf0f9e70" providerId="ADAL" clId="{ABF05340-DC30-0F4B-B262-B57A4D5EEEFF}" dt="2023-05-13T10:30:07.542" v="725" actId="1035"/>
          <ac:spMkLst>
            <pc:docMk/>
            <pc:sldMk cId="2017120417" sldId="264"/>
            <ac:spMk id="21" creationId="{AD38E483-7BA9-327B-B762-C34985D53255}"/>
          </ac:spMkLst>
        </pc:spChg>
        <pc:spChg chg="add mod">
          <ac:chgData name="Li, Bingyao" userId="6020a0d1-527a-4229-8e4c-eb30bf0f9e70" providerId="ADAL" clId="{ABF05340-DC30-0F4B-B262-B57A4D5EEEFF}" dt="2023-05-13T10:29:28.593" v="692" actId="1076"/>
          <ac:spMkLst>
            <pc:docMk/>
            <pc:sldMk cId="2017120417" sldId="264"/>
            <ac:spMk id="23" creationId="{1BE6E22B-FC11-523D-BD15-56C6FE2F1F4C}"/>
          </ac:spMkLst>
        </pc:spChg>
        <pc:graphicFrameChg chg="del">
          <ac:chgData name="Li, Bingyao" userId="6020a0d1-527a-4229-8e4c-eb30bf0f9e70" providerId="ADAL" clId="{ABF05340-DC30-0F4B-B262-B57A4D5EEEFF}" dt="2023-05-13T10:15:02.967" v="549" actId="478"/>
          <ac:graphicFrameMkLst>
            <pc:docMk/>
            <pc:sldMk cId="2017120417" sldId="264"/>
            <ac:graphicFrameMk id="6" creationId="{636F3369-E97D-6221-6C3F-B60F0CFF8CDD}"/>
          </ac:graphicFrameMkLst>
        </pc:graphicFrameChg>
        <pc:graphicFrameChg chg="del">
          <ac:chgData name="Li, Bingyao" userId="6020a0d1-527a-4229-8e4c-eb30bf0f9e70" providerId="ADAL" clId="{ABF05340-DC30-0F4B-B262-B57A4D5EEEFF}" dt="2023-05-13T10:15:11.003" v="553" actId="478"/>
          <ac:graphicFrameMkLst>
            <pc:docMk/>
            <pc:sldMk cId="2017120417" sldId="264"/>
            <ac:graphicFrameMk id="9" creationId="{8C38BA24-2E3B-AEB9-BB9C-A6EC19728C5F}"/>
          </ac:graphicFrameMkLst>
        </pc:graphicFrameChg>
        <pc:graphicFrameChg chg="add mod">
          <ac:chgData name="Li, Bingyao" userId="6020a0d1-527a-4229-8e4c-eb30bf0f9e70" providerId="ADAL" clId="{ABF05340-DC30-0F4B-B262-B57A4D5EEEFF}" dt="2023-05-13T10:27:58.778" v="665" actId="14100"/>
          <ac:graphicFrameMkLst>
            <pc:docMk/>
            <pc:sldMk cId="2017120417" sldId="264"/>
            <ac:graphicFrameMk id="19" creationId="{3E7D425C-C3BB-53F7-A5CA-B4968FC01AFE}"/>
          </ac:graphicFrameMkLst>
        </pc:graphicFrameChg>
        <pc:graphicFrameChg chg="add mod">
          <ac:chgData name="Li, Bingyao" userId="6020a0d1-527a-4229-8e4c-eb30bf0f9e70" providerId="ADAL" clId="{ABF05340-DC30-0F4B-B262-B57A4D5EEEFF}" dt="2023-05-13T10:28:02.722" v="666" actId="14100"/>
          <ac:graphicFrameMkLst>
            <pc:docMk/>
            <pc:sldMk cId="2017120417" sldId="264"/>
            <ac:graphicFrameMk id="20" creationId="{3A9E15D5-A95D-D7AB-4EBF-A402984F127B}"/>
          </ac:graphicFrameMkLst>
        </pc:graphicFrameChg>
        <pc:cxnChg chg="del">
          <ac:chgData name="Li, Bingyao" userId="6020a0d1-527a-4229-8e4c-eb30bf0f9e70" providerId="ADAL" clId="{ABF05340-DC30-0F4B-B262-B57A4D5EEEFF}" dt="2023-05-13T10:15:12.619" v="554" actId="478"/>
          <ac:cxnSpMkLst>
            <pc:docMk/>
            <pc:sldMk cId="2017120417" sldId="264"/>
            <ac:cxnSpMk id="12" creationId="{A77995EE-6151-5C7E-3D4A-D5B05894CC1E}"/>
          </ac:cxnSpMkLst>
        </pc:cxnChg>
        <pc:cxnChg chg="mod">
          <ac:chgData name="Li, Bingyao" userId="6020a0d1-527a-4229-8e4c-eb30bf0f9e70" providerId="ADAL" clId="{ABF05340-DC30-0F4B-B262-B57A4D5EEEFF}" dt="2023-05-13T10:24:48.799" v="565" actId="1076"/>
          <ac:cxnSpMkLst>
            <pc:docMk/>
            <pc:sldMk cId="2017120417" sldId="264"/>
            <ac:cxnSpMk id="14" creationId="{0975E26F-6189-6A40-295D-E180A5049AD8}"/>
          </ac:cxnSpMkLst>
        </pc:cxnChg>
      </pc:sldChg>
      <pc:sldChg chg="addSp delSp modSp add mod">
        <pc:chgData name="Li, Bingyao" userId="6020a0d1-527a-4229-8e4c-eb30bf0f9e70" providerId="ADAL" clId="{ABF05340-DC30-0F4B-B262-B57A4D5EEEFF}" dt="2023-05-13T11:29:37.515" v="1010" actId="20577"/>
        <pc:sldMkLst>
          <pc:docMk/>
          <pc:sldMk cId="1650367418" sldId="265"/>
        </pc:sldMkLst>
        <pc:spChg chg="mod">
          <ac:chgData name="Li, Bingyao" userId="6020a0d1-527a-4229-8e4c-eb30bf0f9e70" providerId="ADAL" clId="{ABF05340-DC30-0F4B-B262-B57A4D5EEEFF}" dt="2023-05-13T10:31:51.336" v="769" actId="20577"/>
          <ac:spMkLst>
            <pc:docMk/>
            <pc:sldMk cId="1650367418" sldId="265"/>
            <ac:spMk id="2" creationId="{64C95D01-25A6-6C4F-820B-9996863D96A0}"/>
          </ac:spMkLst>
        </pc:spChg>
        <pc:spChg chg="add del mod">
          <ac:chgData name="Li, Bingyao" userId="6020a0d1-527a-4229-8e4c-eb30bf0f9e70" providerId="ADAL" clId="{ABF05340-DC30-0F4B-B262-B57A4D5EEEFF}" dt="2023-05-13T10:32:10.192" v="775" actId="478"/>
          <ac:spMkLst>
            <pc:docMk/>
            <pc:sldMk cId="1650367418" sldId="265"/>
            <ac:spMk id="3" creationId="{FACF2402-1FA4-9CB1-C70C-1B2F526E6200}"/>
          </ac:spMkLst>
        </pc:spChg>
        <pc:spChg chg="del">
          <ac:chgData name="Li, Bingyao" userId="6020a0d1-527a-4229-8e4c-eb30bf0f9e70" providerId="ADAL" clId="{ABF05340-DC30-0F4B-B262-B57A4D5EEEFF}" dt="2023-05-13T10:32:10.192" v="775" actId="478"/>
          <ac:spMkLst>
            <pc:docMk/>
            <pc:sldMk cId="1650367418" sldId="265"/>
            <ac:spMk id="4" creationId="{19B72F88-F786-551F-D050-0F9311201B01}"/>
          </ac:spMkLst>
        </pc:spChg>
        <pc:spChg chg="add del">
          <ac:chgData name="Li, Bingyao" userId="6020a0d1-527a-4229-8e4c-eb30bf0f9e70" providerId="ADAL" clId="{ABF05340-DC30-0F4B-B262-B57A4D5EEEFF}" dt="2023-05-13T10:32:38.209" v="779" actId="22"/>
          <ac:spMkLst>
            <pc:docMk/>
            <pc:sldMk cId="1650367418" sldId="265"/>
            <ac:spMk id="6" creationId="{A7D93976-CA10-6E2D-F268-AA1F849C7799}"/>
          </ac:spMkLst>
        </pc:spChg>
        <pc:spChg chg="add del">
          <ac:chgData name="Li, Bingyao" userId="6020a0d1-527a-4229-8e4c-eb30bf0f9e70" providerId="ADAL" clId="{ABF05340-DC30-0F4B-B262-B57A4D5EEEFF}" dt="2023-05-13T10:32:44.238" v="782" actId="478"/>
          <ac:spMkLst>
            <pc:docMk/>
            <pc:sldMk cId="1650367418" sldId="265"/>
            <ac:spMk id="8" creationId="{54A6EEC4-512B-BFAC-C53D-D192B7E86618}"/>
          </ac:spMkLst>
        </pc:spChg>
        <pc:spChg chg="add mod">
          <ac:chgData name="Li, Bingyao" userId="6020a0d1-527a-4229-8e4c-eb30bf0f9e70" providerId="ADAL" clId="{ABF05340-DC30-0F4B-B262-B57A4D5EEEFF}" dt="2023-05-13T11:29:37.515" v="1010" actId="20577"/>
          <ac:spMkLst>
            <pc:docMk/>
            <pc:sldMk cId="1650367418" sldId="265"/>
            <ac:spMk id="9" creationId="{7755D134-A4A6-401F-DEAD-867DEDDE29E0}"/>
          </ac:spMkLst>
        </pc:spChg>
        <pc:spChg chg="del">
          <ac:chgData name="Li, Bingyao" userId="6020a0d1-527a-4229-8e4c-eb30bf0f9e70" providerId="ADAL" clId="{ABF05340-DC30-0F4B-B262-B57A4D5EEEFF}" dt="2023-05-13T10:32:10.192" v="775" actId="478"/>
          <ac:spMkLst>
            <pc:docMk/>
            <pc:sldMk cId="1650367418" sldId="265"/>
            <ac:spMk id="10" creationId="{F889917F-B204-4C04-F8FC-39154F95C167}"/>
          </ac:spMkLst>
        </pc:spChg>
        <pc:spChg chg="del">
          <ac:chgData name="Li, Bingyao" userId="6020a0d1-527a-4229-8e4c-eb30bf0f9e70" providerId="ADAL" clId="{ABF05340-DC30-0F4B-B262-B57A4D5EEEFF}" dt="2023-05-13T10:32:10.192" v="775" actId="478"/>
          <ac:spMkLst>
            <pc:docMk/>
            <pc:sldMk cId="1650367418" sldId="265"/>
            <ac:spMk id="16" creationId="{1BDF8C44-C9CA-1B5F-EB9F-52AB948EF5A1}"/>
          </ac:spMkLst>
        </pc:spChg>
        <pc:spChg chg="del">
          <ac:chgData name="Li, Bingyao" userId="6020a0d1-527a-4229-8e4c-eb30bf0f9e70" providerId="ADAL" clId="{ABF05340-DC30-0F4B-B262-B57A4D5EEEFF}" dt="2023-05-13T10:32:49.739" v="783" actId="478"/>
          <ac:spMkLst>
            <pc:docMk/>
            <pc:sldMk cId="1650367418" sldId="265"/>
            <ac:spMk id="17" creationId="{1EBDE5EB-ACB2-61EE-FCEC-6E43051F0A65}"/>
          </ac:spMkLst>
        </pc:spChg>
        <pc:spChg chg="del">
          <ac:chgData name="Li, Bingyao" userId="6020a0d1-527a-4229-8e4c-eb30bf0f9e70" providerId="ADAL" clId="{ABF05340-DC30-0F4B-B262-B57A4D5EEEFF}" dt="2023-05-13T10:32:10.192" v="775" actId="478"/>
          <ac:spMkLst>
            <pc:docMk/>
            <pc:sldMk cId="1650367418" sldId="265"/>
            <ac:spMk id="18" creationId="{0C5D3685-BCEC-8287-1FA3-2073AF378481}"/>
          </ac:spMkLst>
        </pc:spChg>
        <pc:spChg chg="del">
          <ac:chgData name="Li, Bingyao" userId="6020a0d1-527a-4229-8e4c-eb30bf0f9e70" providerId="ADAL" clId="{ABF05340-DC30-0F4B-B262-B57A4D5EEEFF}" dt="2023-05-13T10:32:10.192" v="775" actId="478"/>
          <ac:spMkLst>
            <pc:docMk/>
            <pc:sldMk cId="1650367418" sldId="265"/>
            <ac:spMk id="21" creationId="{AD38E483-7BA9-327B-B762-C34985D53255}"/>
          </ac:spMkLst>
        </pc:spChg>
        <pc:spChg chg="del">
          <ac:chgData name="Li, Bingyao" userId="6020a0d1-527a-4229-8e4c-eb30bf0f9e70" providerId="ADAL" clId="{ABF05340-DC30-0F4B-B262-B57A4D5EEEFF}" dt="2023-05-13T10:32:10.192" v="775" actId="478"/>
          <ac:spMkLst>
            <pc:docMk/>
            <pc:sldMk cId="1650367418" sldId="265"/>
            <ac:spMk id="23" creationId="{1BE6E22B-FC11-523D-BD15-56C6FE2F1F4C}"/>
          </ac:spMkLst>
        </pc:spChg>
        <pc:graphicFrameChg chg="del">
          <ac:chgData name="Li, Bingyao" userId="6020a0d1-527a-4229-8e4c-eb30bf0f9e70" providerId="ADAL" clId="{ABF05340-DC30-0F4B-B262-B57A4D5EEEFF}" dt="2023-05-13T10:32:13.996" v="776" actId="478"/>
          <ac:graphicFrameMkLst>
            <pc:docMk/>
            <pc:sldMk cId="1650367418" sldId="265"/>
            <ac:graphicFrameMk id="19" creationId="{3E7D425C-C3BB-53F7-A5CA-B4968FC01AFE}"/>
          </ac:graphicFrameMkLst>
        </pc:graphicFrameChg>
        <pc:graphicFrameChg chg="del">
          <ac:chgData name="Li, Bingyao" userId="6020a0d1-527a-4229-8e4c-eb30bf0f9e70" providerId="ADAL" clId="{ABF05340-DC30-0F4B-B262-B57A4D5EEEFF}" dt="2023-05-13T10:32:16.840" v="777" actId="478"/>
          <ac:graphicFrameMkLst>
            <pc:docMk/>
            <pc:sldMk cId="1650367418" sldId="265"/>
            <ac:graphicFrameMk id="20" creationId="{3A9E15D5-A95D-D7AB-4EBF-A402984F127B}"/>
          </ac:graphicFrameMkLst>
        </pc:graphicFrameChg>
        <pc:cxnChg chg="del">
          <ac:chgData name="Li, Bingyao" userId="6020a0d1-527a-4229-8e4c-eb30bf0f9e70" providerId="ADAL" clId="{ABF05340-DC30-0F4B-B262-B57A4D5EEEFF}" dt="2023-05-13T10:32:10.192" v="775" actId="478"/>
          <ac:cxnSpMkLst>
            <pc:docMk/>
            <pc:sldMk cId="1650367418" sldId="265"/>
            <ac:cxnSpMk id="14" creationId="{0975E26F-6189-6A40-295D-E180A5049AD8}"/>
          </ac:cxnSpMkLst>
        </pc:cxnChg>
      </pc:sldChg>
      <pc:sldChg chg="add del">
        <pc:chgData name="Li, Bingyao" userId="6020a0d1-527a-4229-8e4c-eb30bf0f9e70" providerId="ADAL" clId="{ABF05340-DC30-0F4B-B262-B57A4D5EEEFF}" dt="2023-05-13T15:06:55.882" v="2192" actId="2696"/>
        <pc:sldMkLst>
          <pc:docMk/>
          <pc:sldMk cId="1157239485" sldId="266"/>
        </pc:sldMkLst>
      </pc:sldChg>
      <pc:sldChg chg="addSp delSp modSp add mod">
        <pc:chgData name="Li, Bingyao" userId="6020a0d1-527a-4229-8e4c-eb30bf0f9e70" providerId="ADAL" clId="{ABF05340-DC30-0F4B-B262-B57A4D5EEEFF}" dt="2023-05-13T11:28:47.172" v="989" actId="14100"/>
        <pc:sldMkLst>
          <pc:docMk/>
          <pc:sldMk cId="607051971" sldId="267"/>
        </pc:sldMkLst>
        <pc:spChg chg="mod">
          <ac:chgData name="Li, Bingyao" userId="6020a0d1-527a-4229-8e4c-eb30bf0f9e70" providerId="ADAL" clId="{ABF05340-DC30-0F4B-B262-B57A4D5EEEFF}" dt="2023-05-13T10:38:14.602" v="858"/>
          <ac:spMkLst>
            <pc:docMk/>
            <pc:sldMk cId="607051971" sldId="267"/>
            <ac:spMk id="2" creationId="{64C95D01-25A6-6C4F-820B-9996863D96A0}"/>
          </ac:spMkLst>
        </pc:spChg>
        <pc:spChg chg="add del mod">
          <ac:chgData name="Li, Bingyao" userId="6020a0d1-527a-4229-8e4c-eb30bf0f9e70" providerId="ADAL" clId="{ABF05340-DC30-0F4B-B262-B57A4D5EEEFF}" dt="2023-05-13T10:38:40.989" v="862" actId="478"/>
          <ac:spMkLst>
            <pc:docMk/>
            <pc:sldMk cId="607051971" sldId="267"/>
            <ac:spMk id="4" creationId="{5548B51F-4953-1053-56C3-294086B9367F}"/>
          </ac:spMkLst>
        </pc:spChg>
        <pc:spChg chg="mod">
          <ac:chgData name="Li, Bingyao" userId="6020a0d1-527a-4229-8e4c-eb30bf0f9e70" providerId="ADAL" clId="{ABF05340-DC30-0F4B-B262-B57A4D5EEEFF}" dt="2023-05-13T10:38:56.695" v="867" actId="404"/>
          <ac:spMkLst>
            <pc:docMk/>
            <pc:sldMk cId="607051971" sldId="267"/>
            <ac:spMk id="6" creationId="{AF590BCC-726B-E49D-98EB-96E3D5ED8426}"/>
          </ac:spMkLst>
        </pc:spChg>
        <pc:spChg chg="mod">
          <ac:chgData name="Li, Bingyao" userId="6020a0d1-527a-4229-8e4c-eb30bf0f9e70" providerId="ADAL" clId="{ABF05340-DC30-0F4B-B262-B57A4D5EEEFF}" dt="2023-05-13T10:38:56.695" v="867" actId="404"/>
          <ac:spMkLst>
            <pc:docMk/>
            <pc:sldMk cId="607051971" sldId="267"/>
            <ac:spMk id="7" creationId="{D520B3DA-F23F-2A4B-AE28-6E9762DBAC82}"/>
          </ac:spMkLst>
        </pc:spChg>
        <pc:spChg chg="del">
          <ac:chgData name="Li, Bingyao" userId="6020a0d1-527a-4229-8e4c-eb30bf0f9e70" providerId="ADAL" clId="{ABF05340-DC30-0F4B-B262-B57A4D5EEEFF}" dt="2023-05-13T10:38:37.017" v="859" actId="478"/>
          <ac:spMkLst>
            <pc:docMk/>
            <pc:sldMk cId="607051971" sldId="267"/>
            <ac:spMk id="9" creationId="{7755D134-A4A6-401F-DEAD-867DEDDE29E0}"/>
          </ac:spMkLst>
        </pc:spChg>
        <pc:spChg chg="mod">
          <ac:chgData name="Li, Bingyao" userId="6020a0d1-527a-4229-8e4c-eb30bf0f9e70" providerId="ADAL" clId="{ABF05340-DC30-0F4B-B262-B57A4D5EEEFF}" dt="2023-05-13T10:38:56.695" v="867" actId="404"/>
          <ac:spMkLst>
            <pc:docMk/>
            <pc:sldMk cId="607051971" sldId="267"/>
            <ac:spMk id="10" creationId="{E3DB5B46-D19F-EC7C-049D-58985F4679A2}"/>
          </ac:spMkLst>
        </pc:spChg>
        <pc:spChg chg="mod">
          <ac:chgData name="Li, Bingyao" userId="6020a0d1-527a-4229-8e4c-eb30bf0f9e70" providerId="ADAL" clId="{ABF05340-DC30-0F4B-B262-B57A4D5EEEFF}" dt="2023-05-13T10:38:56.695" v="867" actId="404"/>
          <ac:spMkLst>
            <pc:docMk/>
            <pc:sldMk cId="607051971" sldId="267"/>
            <ac:spMk id="11" creationId="{3171A440-B676-38E8-B98B-D55F2DB9C2C9}"/>
          </ac:spMkLst>
        </pc:spChg>
        <pc:spChg chg="mod">
          <ac:chgData name="Li, Bingyao" userId="6020a0d1-527a-4229-8e4c-eb30bf0f9e70" providerId="ADAL" clId="{ABF05340-DC30-0F4B-B262-B57A4D5EEEFF}" dt="2023-05-13T10:38:56.695" v="867" actId="404"/>
          <ac:spMkLst>
            <pc:docMk/>
            <pc:sldMk cId="607051971" sldId="267"/>
            <ac:spMk id="12" creationId="{79036C5E-E7BA-070D-CC7D-867DC3113361}"/>
          </ac:spMkLst>
        </pc:spChg>
        <pc:spChg chg="mod">
          <ac:chgData name="Li, Bingyao" userId="6020a0d1-527a-4229-8e4c-eb30bf0f9e70" providerId="ADAL" clId="{ABF05340-DC30-0F4B-B262-B57A4D5EEEFF}" dt="2023-05-13T10:38:56.695" v="867" actId="404"/>
          <ac:spMkLst>
            <pc:docMk/>
            <pc:sldMk cId="607051971" sldId="267"/>
            <ac:spMk id="13" creationId="{76AB9583-0D46-1713-F0B1-A382ADF72A39}"/>
          </ac:spMkLst>
        </pc:spChg>
        <pc:spChg chg="mod">
          <ac:chgData name="Li, Bingyao" userId="6020a0d1-527a-4229-8e4c-eb30bf0f9e70" providerId="ADAL" clId="{ABF05340-DC30-0F4B-B262-B57A4D5EEEFF}" dt="2023-05-13T10:38:56.695" v="867" actId="404"/>
          <ac:spMkLst>
            <pc:docMk/>
            <pc:sldMk cId="607051971" sldId="267"/>
            <ac:spMk id="15" creationId="{41425EA2-9092-D523-F8A6-18D8DD5C447B}"/>
          </ac:spMkLst>
        </pc:spChg>
        <pc:spChg chg="mod">
          <ac:chgData name="Li, Bingyao" userId="6020a0d1-527a-4229-8e4c-eb30bf0f9e70" providerId="ADAL" clId="{ABF05340-DC30-0F4B-B262-B57A4D5EEEFF}" dt="2023-05-13T10:38:56.695" v="867" actId="404"/>
          <ac:spMkLst>
            <pc:docMk/>
            <pc:sldMk cId="607051971" sldId="267"/>
            <ac:spMk id="17" creationId="{C44B4ADD-0A66-E1A3-FD4C-7FAA15111AD3}"/>
          </ac:spMkLst>
        </pc:spChg>
        <pc:spChg chg="mod">
          <ac:chgData name="Li, Bingyao" userId="6020a0d1-527a-4229-8e4c-eb30bf0f9e70" providerId="ADAL" clId="{ABF05340-DC30-0F4B-B262-B57A4D5EEEFF}" dt="2023-05-13T10:38:56.695" v="867" actId="404"/>
          <ac:spMkLst>
            <pc:docMk/>
            <pc:sldMk cId="607051971" sldId="267"/>
            <ac:spMk id="18" creationId="{6885512E-DA0B-C507-50BC-DD536040840B}"/>
          </ac:spMkLst>
        </pc:spChg>
        <pc:spChg chg="add mod">
          <ac:chgData name="Li, Bingyao" userId="6020a0d1-527a-4229-8e4c-eb30bf0f9e70" providerId="ADAL" clId="{ABF05340-DC30-0F4B-B262-B57A4D5EEEFF}" dt="2023-05-13T11:27:32.622" v="977" actId="1076"/>
          <ac:spMkLst>
            <pc:docMk/>
            <pc:sldMk cId="607051971" sldId="267"/>
            <ac:spMk id="23" creationId="{C12E7A85-0E03-594D-EFE2-F7EB4BA21667}"/>
          </ac:spMkLst>
        </pc:spChg>
        <pc:spChg chg="add mod">
          <ac:chgData name="Li, Bingyao" userId="6020a0d1-527a-4229-8e4c-eb30bf0f9e70" providerId="ADAL" clId="{ABF05340-DC30-0F4B-B262-B57A4D5EEEFF}" dt="2023-05-13T11:25:59.628" v="947" actId="1076"/>
          <ac:spMkLst>
            <pc:docMk/>
            <pc:sldMk cId="607051971" sldId="267"/>
            <ac:spMk id="25" creationId="{A7BBE0F3-74DF-2B65-0332-5D0F1ACDE5DB}"/>
          </ac:spMkLst>
        </pc:spChg>
        <pc:spChg chg="add mod">
          <ac:chgData name="Li, Bingyao" userId="6020a0d1-527a-4229-8e4c-eb30bf0f9e70" providerId="ADAL" clId="{ABF05340-DC30-0F4B-B262-B57A4D5EEEFF}" dt="2023-05-13T11:27:25.778" v="974" actId="1076"/>
          <ac:spMkLst>
            <pc:docMk/>
            <pc:sldMk cId="607051971" sldId="267"/>
            <ac:spMk id="26" creationId="{E0BA67DD-6E29-86B2-5BA2-DF02EB15BA85}"/>
          </ac:spMkLst>
        </pc:spChg>
        <pc:spChg chg="add mod">
          <ac:chgData name="Li, Bingyao" userId="6020a0d1-527a-4229-8e4c-eb30bf0f9e70" providerId="ADAL" clId="{ABF05340-DC30-0F4B-B262-B57A4D5EEEFF}" dt="2023-05-13T11:28:47.172" v="989" actId="14100"/>
          <ac:spMkLst>
            <pc:docMk/>
            <pc:sldMk cId="607051971" sldId="267"/>
            <ac:spMk id="27" creationId="{4A32B0C0-35CF-1623-5185-B31620A304A9}"/>
          </ac:spMkLst>
        </pc:spChg>
        <pc:grpChg chg="add mod">
          <ac:chgData name="Li, Bingyao" userId="6020a0d1-527a-4229-8e4c-eb30bf0f9e70" providerId="ADAL" clId="{ABF05340-DC30-0F4B-B262-B57A4D5EEEFF}" dt="2023-05-13T11:26:02.872" v="948" actId="1076"/>
          <ac:grpSpMkLst>
            <pc:docMk/>
            <pc:sldMk cId="607051971" sldId="267"/>
            <ac:grpSpMk id="5" creationId="{28C10F5A-DA2E-F0E0-A912-91E55D43E5E9}"/>
          </ac:grpSpMkLst>
        </pc:grpChg>
        <pc:cxnChg chg="mod">
          <ac:chgData name="Li, Bingyao" userId="6020a0d1-527a-4229-8e4c-eb30bf0f9e70" providerId="ADAL" clId="{ABF05340-DC30-0F4B-B262-B57A4D5EEEFF}" dt="2023-05-13T10:38:37.554" v="860"/>
          <ac:cxnSpMkLst>
            <pc:docMk/>
            <pc:sldMk cId="607051971" sldId="267"/>
            <ac:cxnSpMk id="8" creationId="{E2DFDEDE-79DD-31A8-FDF4-1B05024D6568}"/>
          </ac:cxnSpMkLst>
        </pc:cxnChg>
        <pc:cxnChg chg="mod">
          <ac:chgData name="Li, Bingyao" userId="6020a0d1-527a-4229-8e4c-eb30bf0f9e70" providerId="ADAL" clId="{ABF05340-DC30-0F4B-B262-B57A4D5EEEFF}" dt="2023-05-13T10:38:37.554" v="860"/>
          <ac:cxnSpMkLst>
            <pc:docMk/>
            <pc:sldMk cId="607051971" sldId="267"/>
            <ac:cxnSpMk id="14" creationId="{F21261F0-076C-6B35-E2AC-6933A8E27002}"/>
          </ac:cxnSpMkLst>
        </pc:cxnChg>
        <pc:cxnChg chg="mod">
          <ac:chgData name="Li, Bingyao" userId="6020a0d1-527a-4229-8e4c-eb30bf0f9e70" providerId="ADAL" clId="{ABF05340-DC30-0F4B-B262-B57A4D5EEEFF}" dt="2023-05-13T10:38:37.554" v="860"/>
          <ac:cxnSpMkLst>
            <pc:docMk/>
            <pc:sldMk cId="607051971" sldId="267"/>
            <ac:cxnSpMk id="16" creationId="{5D0E99DB-2B0C-0059-B779-92ED2AEBC2F4}"/>
          </ac:cxnSpMkLst>
        </pc:cxnChg>
        <pc:cxnChg chg="mod">
          <ac:chgData name="Li, Bingyao" userId="6020a0d1-527a-4229-8e4c-eb30bf0f9e70" providerId="ADAL" clId="{ABF05340-DC30-0F4B-B262-B57A4D5EEEFF}" dt="2023-05-13T10:38:37.554" v="860"/>
          <ac:cxnSpMkLst>
            <pc:docMk/>
            <pc:sldMk cId="607051971" sldId="267"/>
            <ac:cxnSpMk id="19" creationId="{3FC31471-96D2-DC41-F5CE-BDD517D9AB27}"/>
          </ac:cxnSpMkLst>
        </pc:cxnChg>
        <pc:cxnChg chg="mod">
          <ac:chgData name="Li, Bingyao" userId="6020a0d1-527a-4229-8e4c-eb30bf0f9e70" providerId="ADAL" clId="{ABF05340-DC30-0F4B-B262-B57A4D5EEEFF}" dt="2023-05-13T10:38:37.554" v="860"/>
          <ac:cxnSpMkLst>
            <pc:docMk/>
            <pc:sldMk cId="607051971" sldId="267"/>
            <ac:cxnSpMk id="20" creationId="{AD283592-1F91-4F25-BFAE-C2DEF5220FDF}"/>
          </ac:cxnSpMkLst>
        </pc:cxnChg>
        <pc:cxnChg chg="mod">
          <ac:chgData name="Li, Bingyao" userId="6020a0d1-527a-4229-8e4c-eb30bf0f9e70" providerId="ADAL" clId="{ABF05340-DC30-0F4B-B262-B57A4D5EEEFF}" dt="2023-05-13T10:38:37.554" v="860"/>
          <ac:cxnSpMkLst>
            <pc:docMk/>
            <pc:sldMk cId="607051971" sldId="267"/>
            <ac:cxnSpMk id="21" creationId="{EAE8F2FF-6241-8FD2-33C2-1EC26A7F4200}"/>
          </ac:cxnSpMkLst>
        </pc:cxnChg>
      </pc:sldChg>
      <pc:sldChg chg="delSp modSp add mod">
        <pc:chgData name="Li, Bingyao" userId="6020a0d1-527a-4229-8e4c-eb30bf0f9e70" providerId="ADAL" clId="{ABF05340-DC30-0F4B-B262-B57A4D5EEEFF}" dt="2023-05-13T14:00:43.562" v="1029" actId="20577"/>
        <pc:sldMkLst>
          <pc:docMk/>
          <pc:sldMk cId="3528081889" sldId="268"/>
        </pc:sldMkLst>
        <pc:spChg chg="mod">
          <ac:chgData name="Li, Bingyao" userId="6020a0d1-527a-4229-8e4c-eb30bf0f9e70" providerId="ADAL" clId="{ABF05340-DC30-0F4B-B262-B57A4D5EEEFF}" dt="2023-05-13T11:29:53.630" v="1013" actId="20577"/>
          <ac:spMkLst>
            <pc:docMk/>
            <pc:sldMk cId="3528081889" sldId="268"/>
            <ac:spMk id="2" creationId="{64C95D01-25A6-6C4F-820B-9996863D96A0}"/>
          </ac:spMkLst>
        </pc:spChg>
        <pc:spChg chg="del">
          <ac:chgData name="Li, Bingyao" userId="6020a0d1-527a-4229-8e4c-eb30bf0f9e70" providerId="ADAL" clId="{ABF05340-DC30-0F4B-B262-B57A4D5EEEFF}" dt="2023-05-13T13:59:54.356" v="1021" actId="478"/>
          <ac:spMkLst>
            <pc:docMk/>
            <pc:sldMk cId="3528081889" sldId="268"/>
            <ac:spMk id="23" creationId="{C12E7A85-0E03-594D-EFE2-F7EB4BA21667}"/>
          </ac:spMkLst>
        </pc:spChg>
        <pc:spChg chg="mod">
          <ac:chgData name="Li, Bingyao" userId="6020a0d1-527a-4229-8e4c-eb30bf0f9e70" providerId="ADAL" clId="{ABF05340-DC30-0F4B-B262-B57A4D5EEEFF}" dt="2023-05-13T14:00:43.562" v="1029" actId="20577"/>
          <ac:spMkLst>
            <pc:docMk/>
            <pc:sldMk cId="3528081889" sldId="268"/>
            <ac:spMk id="25" creationId="{A7BBE0F3-74DF-2B65-0332-5D0F1ACDE5DB}"/>
          </ac:spMkLst>
        </pc:spChg>
        <pc:spChg chg="del">
          <ac:chgData name="Li, Bingyao" userId="6020a0d1-527a-4229-8e4c-eb30bf0f9e70" providerId="ADAL" clId="{ABF05340-DC30-0F4B-B262-B57A4D5EEEFF}" dt="2023-05-13T13:59:54.356" v="1021" actId="478"/>
          <ac:spMkLst>
            <pc:docMk/>
            <pc:sldMk cId="3528081889" sldId="268"/>
            <ac:spMk id="26" creationId="{E0BA67DD-6E29-86B2-5BA2-DF02EB15BA85}"/>
          </ac:spMkLst>
        </pc:spChg>
        <pc:spChg chg="del">
          <ac:chgData name="Li, Bingyao" userId="6020a0d1-527a-4229-8e4c-eb30bf0f9e70" providerId="ADAL" clId="{ABF05340-DC30-0F4B-B262-B57A4D5EEEFF}" dt="2023-05-13T13:59:56.134" v="1022" actId="478"/>
          <ac:spMkLst>
            <pc:docMk/>
            <pc:sldMk cId="3528081889" sldId="268"/>
            <ac:spMk id="27" creationId="{4A32B0C0-35CF-1623-5185-B31620A304A9}"/>
          </ac:spMkLst>
        </pc:spChg>
        <pc:grpChg chg="del">
          <ac:chgData name="Li, Bingyao" userId="6020a0d1-527a-4229-8e4c-eb30bf0f9e70" providerId="ADAL" clId="{ABF05340-DC30-0F4B-B262-B57A4D5EEEFF}" dt="2023-05-13T13:59:45.226" v="1020" actId="478"/>
          <ac:grpSpMkLst>
            <pc:docMk/>
            <pc:sldMk cId="3528081889" sldId="268"/>
            <ac:grpSpMk id="5" creationId="{28C10F5A-DA2E-F0E0-A912-91E55D43E5E9}"/>
          </ac:grpSpMkLst>
        </pc:grpChg>
        <pc:cxnChg chg="mod">
          <ac:chgData name="Li, Bingyao" userId="6020a0d1-527a-4229-8e4c-eb30bf0f9e70" providerId="ADAL" clId="{ABF05340-DC30-0F4B-B262-B57A4D5EEEFF}" dt="2023-05-13T13:59:45.226" v="1020" actId="478"/>
          <ac:cxnSpMkLst>
            <pc:docMk/>
            <pc:sldMk cId="3528081889" sldId="268"/>
            <ac:cxnSpMk id="8" creationId="{E2DFDEDE-79DD-31A8-FDF4-1B05024D6568}"/>
          </ac:cxnSpMkLst>
        </pc:cxnChg>
        <pc:cxnChg chg="mod">
          <ac:chgData name="Li, Bingyao" userId="6020a0d1-527a-4229-8e4c-eb30bf0f9e70" providerId="ADAL" clId="{ABF05340-DC30-0F4B-B262-B57A4D5EEEFF}" dt="2023-05-13T13:59:45.226" v="1020" actId="478"/>
          <ac:cxnSpMkLst>
            <pc:docMk/>
            <pc:sldMk cId="3528081889" sldId="268"/>
            <ac:cxnSpMk id="14" creationId="{F21261F0-076C-6B35-E2AC-6933A8E27002}"/>
          </ac:cxnSpMkLst>
        </pc:cxnChg>
        <pc:cxnChg chg="mod">
          <ac:chgData name="Li, Bingyao" userId="6020a0d1-527a-4229-8e4c-eb30bf0f9e70" providerId="ADAL" clId="{ABF05340-DC30-0F4B-B262-B57A4D5EEEFF}" dt="2023-05-13T13:59:45.226" v="1020" actId="478"/>
          <ac:cxnSpMkLst>
            <pc:docMk/>
            <pc:sldMk cId="3528081889" sldId="268"/>
            <ac:cxnSpMk id="16" creationId="{5D0E99DB-2B0C-0059-B779-92ED2AEBC2F4}"/>
          </ac:cxnSpMkLst>
        </pc:cxnChg>
        <pc:cxnChg chg="mod">
          <ac:chgData name="Li, Bingyao" userId="6020a0d1-527a-4229-8e4c-eb30bf0f9e70" providerId="ADAL" clId="{ABF05340-DC30-0F4B-B262-B57A4D5EEEFF}" dt="2023-05-13T13:59:45.226" v="1020" actId="478"/>
          <ac:cxnSpMkLst>
            <pc:docMk/>
            <pc:sldMk cId="3528081889" sldId="268"/>
            <ac:cxnSpMk id="19" creationId="{3FC31471-96D2-DC41-F5CE-BDD517D9AB27}"/>
          </ac:cxnSpMkLst>
        </pc:cxnChg>
        <pc:cxnChg chg="mod">
          <ac:chgData name="Li, Bingyao" userId="6020a0d1-527a-4229-8e4c-eb30bf0f9e70" providerId="ADAL" clId="{ABF05340-DC30-0F4B-B262-B57A4D5EEEFF}" dt="2023-05-13T13:59:45.226" v="1020" actId="478"/>
          <ac:cxnSpMkLst>
            <pc:docMk/>
            <pc:sldMk cId="3528081889" sldId="268"/>
            <ac:cxnSpMk id="20" creationId="{AD283592-1F91-4F25-BFAE-C2DEF5220FDF}"/>
          </ac:cxnSpMkLst>
        </pc:cxnChg>
        <pc:cxnChg chg="mod">
          <ac:chgData name="Li, Bingyao" userId="6020a0d1-527a-4229-8e4c-eb30bf0f9e70" providerId="ADAL" clId="{ABF05340-DC30-0F4B-B262-B57A4D5EEEFF}" dt="2023-05-13T13:59:45.226" v="1020" actId="478"/>
          <ac:cxnSpMkLst>
            <pc:docMk/>
            <pc:sldMk cId="3528081889" sldId="268"/>
            <ac:cxnSpMk id="21" creationId="{EAE8F2FF-6241-8FD2-33C2-1EC26A7F4200}"/>
          </ac:cxnSpMkLst>
        </pc:cxnChg>
      </pc:sldChg>
      <pc:sldChg chg="addSp delSp modSp add mod">
        <pc:chgData name="Li, Bingyao" userId="6020a0d1-527a-4229-8e4c-eb30bf0f9e70" providerId="ADAL" clId="{ABF05340-DC30-0F4B-B262-B57A4D5EEEFF}" dt="2023-05-13T14:24:25.962" v="1487" actId="1037"/>
        <pc:sldMkLst>
          <pc:docMk/>
          <pc:sldMk cId="3039612872" sldId="269"/>
        </pc:sldMkLst>
        <pc:spChg chg="mod topLvl">
          <ac:chgData name="Li, Bingyao" userId="6020a0d1-527a-4229-8e4c-eb30bf0f9e70" providerId="ADAL" clId="{ABF05340-DC30-0F4B-B262-B57A4D5EEEFF}" dt="2023-05-13T14:08:13.725" v="1265" actId="164"/>
          <ac:spMkLst>
            <pc:docMk/>
            <pc:sldMk cId="3039612872" sldId="269"/>
            <ac:spMk id="9" creationId="{CCB846F5-11F9-D1F4-B523-44F6580187B7}"/>
          </ac:spMkLst>
        </pc:spChg>
        <pc:spChg chg="mod topLvl">
          <ac:chgData name="Li, Bingyao" userId="6020a0d1-527a-4229-8e4c-eb30bf0f9e70" providerId="ADAL" clId="{ABF05340-DC30-0F4B-B262-B57A4D5EEEFF}" dt="2023-05-13T14:08:13.725" v="1265" actId="164"/>
          <ac:spMkLst>
            <pc:docMk/>
            <pc:sldMk cId="3039612872" sldId="269"/>
            <ac:spMk id="10" creationId="{D71E3A94-E8E5-87BF-FC9A-C9EB740B3218}"/>
          </ac:spMkLst>
        </pc:spChg>
        <pc:spChg chg="mod topLvl">
          <ac:chgData name="Li, Bingyao" userId="6020a0d1-527a-4229-8e4c-eb30bf0f9e70" providerId="ADAL" clId="{ABF05340-DC30-0F4B-B262-B57A4D5EEEFF}" dt="2023-05-13T14:08:13.725" v="1265" actId="164"/>
          <ac:spMkLst>
            <pc:docMk/>
            <pc:sldMk cId="3039612872" sldId="269"/>
            <ac:spMk id="11" creationId="{7D914386-9FCC-5897-ECDB-7B41AC160C70}"/>
          </ac:spMkLst>
        </pc:spChg>
        <pc:spChg chg="del mod">
          <ac:chgData name="Li, Bingyao" userId="6020a0d1-527a-4229-8e4c-eb30bf0f9e70" providerId="ADAL" clId="{ABF05340-DC30-0F4B-B262-B57A4D5EEEFF}" dt="2023-05-13T14:03:37.050" v="1072" actId="478"/>
          <ac:spMkLst>
            <pc:docMk/>
            <pc:sldMk cId="3039612872" sldId="269"/>
            <ac:spMk id="12" creationId="{A9A0DA13-A596-519A-5419-DB35C1F70DF8}"/>
          </ac:spMkLst>
        </pc:spChg>
        <pc:spChg chg="del mod">
          <ac:chgData name="Li, Bingyao" userId="6020a0d1-527a-4229-8e4c-eb30bf0f9e70" providerId="ADAL" clId="{ABF05340-DC30-0F4B-B262-B57A4D5EEEFF}" dt="2023-05-13T14:02:58.201" v="1057" actId="478"/>
          <ac:spMkLst>
            <pc:docMk/>
            <pc:sldMk cId="3039612872" sldId="269"/>
            <ac:spMk id="13" creationId="{7E487D71-E2A1-A118-6ECA-56237B812C12}"/>
          </ac:spMkLst>
        </pc:spChg>
        <pc:spChg chg="mod topLvl">
          <ac:chgData name="Li, Bingyao" userId="6020a0d1-527a-4229-8e4c-eb30bf0f9e70" providerId="ADAL" clId="{ABF05340-DC30-0F4B-B262-B57A4D5EEEFF}" dt="2023-05-13T14:08:13.725" v="1265" actId="164"/>
          <ac:spMkLst>
            <pc:docMk/>
            <pc:sldMk cId="3039612872" sldId="269"/>
            <ac:spMk id="14" creationId="{FBFBA29E-759C-EAC0-69D1-FEB99644C774}"/>
          </ac:spMkLst>
        </pc:spChg>
        <pc:spChg chg="mod topLvl">
          <ac:chgData name="Li, Bingyao" userId="6020a0d1-527a-4229-8e4c-eb30bf0f9e70" providerId="ADAL" clId="{ABF05340-DC30-0F4B-B262-B57A4D5EEEFF}" dt="2023-05-13T14:08:13.725" v="1265" actId="164"/>
          <ac:spMkLst>
            <pc:docMk/>
            <pc:sldMk cId="3039612872" sldId="269"/>
            <ac:spMk id="15" creationId="{7C1A34D5-C67F-9BDA-9900-B305D7405E67}"/>
          </ac:spMkLst>
        </pc:spChg>
        <pc:spChg chg="mod topLvl">
          <ac:chgData name="Li, Bingyao" userId="6020a0d1-527a-4229-8e4c-eb30bf0f9e70" providerId="ADAL" clId="{ABF05340-DC30-0F4B-B262-B57A4D5EEEFF}" dt="2023-05-13T14:08:13.725" v="1265" actId="164"/>
          <ac:spMkLst>
            <pc:docMk/>
            <pc:sldMk cId="3039612872" sldId="269"/>
            <ac:spMk id="16" creationId="{D7CF822B-1E03-3C82-5CC4-84A358C472A4}"/>
          </ac:spMkLst>
        </pc:spChg>
        <pc:spChg chg="mod topLvl">
          <ac:chgData name="Li, Bingyao" userId="6020a0d1-527a-4229-8e4c-eb30bf0f9e70" providerId="ADAL" clId="{ABF05340-DC30-0F4B-B262-B57A4D5EEEFF}" dt="2023-05-13T14:08:13.725" v="1265" actId="164"/>
          <ac:spMkLst>
            <pc:docMk/>
            <pc:sldMk cId="3039612872" sldId="269"/>
            <ac:spMk id="17" creationId="{EB620728-1BF7-751E-920E-9AE40CE28BA5}"/>
          </ac:spMkLst>
        </pc:spChg>
        <pc:spChg chg="mod topLvl">
          <ac:chgData name="Li, Bingyao" userId="6020a0d1-527a-4229-8e4c-eb30bf0f9e70" providerId="ADAL" clId="{ABF05340-DC30-0F4B-B262-B57A4D5EEEFF}" dt="2023-05-13T14:08:13.725" v="1265" actId="164"/>
          <ac:spMkLst>
            <pc:docMk/>
            <pc:sldMk cId="3039612872" sldId="269"/>
            <ac:spMk id="18" creationId="{D3B97782-2019-B623-5739-294CDEDA129D}"/>
          </ac:spMkLst>
        </pc:spChg>
        <pc:spChg chg="mod topLvl">
          <ac:chgData name="Li, Bingyao" userId="6020a0d1-527a-4229-8e4c-eb30bf0f9e70" providerId="ADAL" clId="{ABF05340-DC30-0F4B-B262-B57A4D5EEEFF}" dt="2023-05-13T14:08:13.725" v="1265" actId="164"/>
          <ac:spMkLst>
            <pc:docMk/>
            <pc:sldMk cId="3039612872" sldId="269"/>
            <ac:spMk id="19" creationId="{190B0758-B007-AFD1-095B-38222F94D03F}"/>
          </ac:spMkLst>
        </pc:spChg>
        <pc:spChg chg="mod topLvl">
          <ac:chgData name="Li, Bingyao" userId="6020a0d1-527a-4229-8e4c-eb30bf0f9e70" providerId="ADAL" clId="{ABF05340-DC30-0F4B-B262-B57A4D5EEEFF}" dt="2023-05-13T14:08:13.725" v="1265" actId="164"/>
          <ac:spMkLst>
            <pc:docMk/>
            <pc:sldMk cId="3039612872" sldId="269"/>
            <ac:spMk id="20" creationId="{CB861DBD-7113-246E-1936-0630520EED1E}"/>
          </ac:spMkLst>
        </pc:spChg>
        <pc:spChg chg="mod topLvl">
          <ac:chgData name="Li, Bingyao" userId="6020a0d1-527a-4229-8e4c-eb30bf0f9e70" providerId="ADAL" clId="{ABF05340-DC30-0F4B-B262-B57A4D5EEEFF}" dt="2023-05-13T14:08:13.725" v="1265" actId="164"/>
          <ac:spMkLst>
            <pc:docMk/>
            <pc:sldMk cId="3039612872" sldId="269"/>
            <ac:spMk id="21" creationId="{192E3B77-2236-19E9-8968-A7D525ACC4C0}"/>
          </ac:spMkLst>
        </pc:spChg>
        <pc:spChg chg="mod topLvl">
          <ac:chgData name="Li, Bingyao" userId="6020a0d1-527a-4229-8e4c-eb30bf0f9e70" providerId="ADAL" clId="{ABF05340-DC30-0F4B-B262-B57A4D5EEEFF}" dt="2023-05-13T14:08:13.725" v="1265" actId="164"/>
          <ac:spMkLst>
            <pc:docMk/>
            <pc:sldMk cId="3039612872" sldId="269"/>
            <ac:spMk id="22" creationId="{E5C0E980-58B0-EEAE-0B5E-8AACAA28C002}"/>
          </ac:spMkLst>
        </pc:spChg>
        <pc:spChg chg="mod topLvl">
          <ac:chgData name="Li, Bingyao" userId="6020a0d1-527a-4229-8e4c-eb30bf0f9e70" providerId="ADAL" clId="{ABF05340-DC30-0F4B-B262-B57A4D5EEEFF}" dt="2023-05-13T14:08:13.725" v="1265" actId="164"/>
          <ac:spMkLst>
            <pc:docMk/>
            <pc:sldMk cId="3039612872" sldId="269"/>
            <ac:spMk id="23" creationId="{DBF708FE-B039-B428-3ADC-1953AEE0275D}"/>
          </ac:spMkLst>
        </pc:spChg>
        <pc:spChg chg="mod topLvl">
          <ac:chgData name="Li, Bingyao" userId="6020a0d1-527a-4229-8e4c-eb30bf0f9e70" providerId="ADAL" clId="{ABF05340-DC30-0F4B-B262-B57A4D5EEEFF}" dt="2023-05-13T14:08:13.725" v="1265" actId="164"/>
          <ac:spMkLst>
            <pc:docMk/>
            <pc:sldMk cId="3039612872" sldId="269"/>
            <ac:spMk id="24" creationId="{A9191B25-AAC8-1068-5C77-2E8B3916A774}"/>
          </ac:spMkLst>
        </pc:spChg>
        <pc:spChg chg="mod">
          <ac:chgData name="Li, Bingyao" userId="6020a0d1-527a-4229-8e4c-eb30bf0f9e70" providerId="ADAL" clId="{ABF05340-DC30-0F4B-B262-B57A4D5EEEFF}" dt="2023-05-13T14:11:17.756" v="1314" actId="14100"/>
          <ac:spMkLst>
            <pc:docMk/>
            <pc:sldMk cId="3039612872" sldId="269"/>
            <ac:spMk id="25" creationId="{A7BBE0F3-74DF-2B65-0332-5D0F1ACDE5DB}"/>
          </ac:spMkLst>
        </pc:spChg>
        <pc:spChg chg="del mod topLvl">
          <ac:chgData name="Li, Bingyao" userId="6020a0d1-527a-4229-8e4c-eb30bf0f9e70" providerId="ADAL" clId="{ABF05340-DC30-0F4B-B262-B57A4D5EEEFF}" dt="2023-05-13T14:07:31.532" v="1255" actId="21"/>
          <ac:spMkLst>
            <pc:docMk/>
            <pc:sldMk cId="3039612872" sldId="269"/>
            <ac:spMk id="26" creationId="{2A39D1EB-78F4-7CEA-95F9-D7870ADD0B23}"/>
          </ac:spMkLst>
        </pc:spChg>
        <pc:spChg chg="mod topLvl">
          <ac:chgData name="Li, Bingyao" userId="6020a0d1-527a-4229-8e4c-eb30bf0f9e70" providerId="ADAL" clId="{ABF05340-DC30-0F4B-B262-B57A4D5EEEFF}" dt="2023-05-13T14:08:13.725" v="1265" actId="164"/>
          <ac:spMkLst>
            <pc:docMk/>
            <pc:sldMk cId="3039612872" sldId="269"/>
            <ac:spMk id="28" creationId="{C1AB8A54-CB23-6EF0-0535-813F92CACB59}"/>
          </ac:spMkLst>
        </pc:spChg>
        <pc:spChg chg="mod topLvl">
          <ac:chgData name="Li, Bingyao" userId="6020a0d1-527a-4229-8e4c-eb30bf0f9e70" providerId="ADAL" clId="{ABF05340-DC30-0F4B-B262-B57A4D5EEEFF}" dt="2023-05-13T14:08:13.725" v="1265" actId="164"/>
          <ac:spMkLst>
            <pc:docMk/>
            <pc:sldMk cId="3039612872" sldId="269"/>
            <ac:spMk id="30" creationId="{70625D2A-FA71-AC42-0E90-CAD666867E2A}"/>
          </ac:spMkLst>
        </pc:spChg>
        <pc:spChg chg="mod topLvl">
          <ac:chgData name="Li, Bingyao" userId="6020a0d1-527a-4229-8e4c-eb30bf0f9e70" providerId="ADAL" clId="{ABF05340-DC30-0F4B-B262-B57A4D5EEEFF}" dt="2023-05-13T14:08:13.725" v="1265" actId="164"/>
          <ac:spMkLst>
            <pc:docMk/>
            <pc:sldMk cId="3039612872" sldId="269"/>
            <ac:spMk id="31" creationId="{ECF8B382-E8E3-6F6C-1FF1-189CA1F4BAC7}"/>
          </ac:spMkLst>
        </pc:spChg>
        <pc:spChg chg="mod topLvl">
          <ac:chgData name="Li, Bingyao" userId="6020a0d1-527a-4229-8e4c-eb30bf0f9e70" providerId="ADAL" clId="{ABF05340-DC30-0F4B-B262-B57A4D5EEEFF}" dt="2023-05-13T14:08:13.725" v="1265" actId="164"/>
          <ac:spMkLst>
            <pc:docMk/>
            <pc:sldMk cId="3039612872" sldId="269"/>
            <ac:spMk id="37" creationId="{67B61578-20AF-FC91-4ACA-D6E3DFF51A8F}"/>
          </ac:spMkLst>
        </pc:spChg>
        <pc:spChg chg="mod topLvl">
          <ac:chgData name="Li, Bingyao" userId="6020a0d1-527a-4229-8e4c-eb30bf0f9e70" providerId="ADAL" clId="{ABF05340-DC30-0F4B-B262-B57A4D5EEEFF}" dt="2023-05-13T14:08:13.725" v="1265" actId="164"/>
          <ac:spMkLst>
            <pc:docMk/>
            <pc:sldMk cId="3039612872" sldId="269"/>
            <ac:spMk id="38" creationId="{9BB851AA-A60F-B855-9E56-76119D4A2F2C}"/>
          </ac:spMkLst>
        </pc:spChg>
        <pc:spChg chg="mod topLvl">
          <ac:chgData name="Li, Bingyao" userId="6020a0d1-527a-4229-8e4c-eb30bf0f9e70" providerId="ADAL" clId="{ABF05340-DC30-0F4B-B262-B57A4D5EEEFF}" dt="2023-05-13T14:08:13.725" v="1265" actId="164"/>
          <ac:spMkLst>
            <pc:docMk/>
            <pc:sldMk cId="3039612872" sldId="269"/>
            <ac:spMk id="39" creationId="{C2399D57-C2FB-0908-BFDE-777B70EABC52}"/>
          </ac:spMkLst>
        </pc:spChg>
        <pc:spChg chg="mod topLvl">
          <ac:chgData name="Li, Bingyao" userId="6020a0d1-527a-4229-8e4c-eb30bf0f9e70" providerId="ADAL" clId="{ABF05340-DC30-0F4B-B262-B57A4D5EEEFF}" dt="2023-05-13T14:08:13.725" v="1265" actId="164"/>
          <ac:spMkLst>
            <pc:docMk/>
            <pc:sldMk cId="3039612872" sldId="269"/>
            <ac:spMk id="40" creationId="{9E60A323-0AC9-1731-22EF-BE544D05E7DB}"/>
          </ac:spMkLst>
        </pc:spChg>
        <pc:spChg chg="mod topLvl">
          <ac:chgData name="Li, Bingyao" userId="6020a0d1-527a-4229-8e4c-eb30bf0f9e70" providerId="ADAL" clId="{ABF05340-DC30-0F4B-B262-B57A4D5EEEFF}" dt="2023-05-13T14:08:13.725" v="1265" actId="164"/>
          <ac:spMkLst>
            <pc:docMk/>
            <pc:sldMk cId="3039612872" sldId="269"/>
            <ac:spMk id="41" creationId="{151E83F6-390B-956B-AA34-8553C947E509}"/>
          </ac:spMkLst>
        </pc:spChg>
        <pc:spChg chg="mod topLvl">
          <ac:chgData name="Li, Bingyao" userId="6020a0d1-527a-4229-8e4c-eb30bf0f9e70" providerId="ADAL" clId="{ABF05340-DC30-0F4B-B262-B57A4D5EEEFF}" dt="2023-05-13T14:08:13.725" v="1265" actId="164"/>
          <ac:spMkLst>
            <pc:docMk/>
            <pc:sldMk cId="3039612872" sldId="269"/>
            <ac:spMk id="44" creationId="{C066486B-8072-3BEC-BBCA-CD3E67397350}"/>
          </ac:spMkLst>
        </pc:spChg>
        <pc:spChg chg="del mod topLvl">
          <ac:chgData name="Li, Bingyao" userId="6020a0d1-527a-4229-8e4c-eb30bf0f9e70" providerId="ADAL" clId="{ABF05340-DC30-0F4B-B262-B57A4D5EEEFF}" dt="2023-05-13T14:07:28.490" v="1254" actId="478"/>
          <ac:spMkLst>
            <pc:docMk/>
            <pc:sldMk cId="3039612872" sldId="269"/>
            <ac:spMk id="45" creationId="{36ACE948-4F9C-6658-FBCD-567B1A0C5282}"/>
          </ac:spMkLst>
        </pc:spChg>
        <pc:spChg chg="del mod topLvl">
          <ac:chgData name="Li, Bingyao" userId="6020a0d1-527a-4229-8e4c-eb30bf0f9e70" providerId="ADAL" clId="{ABF05340-DC30-0F4B-B262-B57A4D5EEEFF}" dt="2023-05-13T14:07:26.503" v="1253" actId="478"/>
          <ac:spMkLst>
            <pc:docMk/>
            <pc:sldMk cId="3039612872" sldId="269"/>
            <ac:spMk id="46" creationId="{DCA1ED43-AC90-190A-E9B0-4A8143639218}"/>
          </ac:spMkLst>
        </pc:spChg>
        <pc:spChg chg="mod">
          <ac:chgData name="Li, Bingyao" userId="6020a0d1-527a-4229-8e4c-eb30bf0f9e70" providerId="ADAL" clId="{ABF05340-DC30-0F4B-B262-B57A4D5EEEFF}" dt="2023-05-13T14:04:03.072" v="1075" actId="165"/>
          <ac:spMkLst>
            <pc:docMk/>
            <pc:sldMk cId="3039612872" sldId="269"/>
            <ac:spMk id="47" creationId="{B00B906D-7E15-713F-D58B-DEB266C93313}"/>
          </ac:spMkLst>
        </pc:spChg>
        <pc:spChg chg="mod">
          <ac:chgData name="Li, Bingyao" userId="6020a0d1-527a-4229-8e4c-eb30bf0f9e70" providerId="ADAL" clId="{ABF05340-DC30-0F4B-B262-B57A4D5EEEFF}" dt="2023-05-13T14:04:03.072" v="1075" actId="165"/>
          <ac:spMkLst>
            <pc:docMk/>
            <pc:sldMk cId="3039612872" sldId="269"/>
            <ac:spMk id="48" creationId="{9565C569-0478-B6D8-42D0-13A98DC7EDE9}"/>
          </ac:spMkLst>
        </pc:spChg>
        <pc:spChg chg="mod">
          <ac:chgData name="Li, Bingyao" userId="6020a0d1-527a-4229-8e4c-eb30bf0f9e70" providerId="ADAL" clId="{ABF05340-DC30-0F4B-B262-B57A4D5EEEFF}" dt="2023-05-13T14:04:03.072" v="1075" actId="165"/>
          <ac:spMkLst>
            <pc:docMk/>
            <pc:sldMk cId="3039612872" sldId="269"/>
            <ac:spMk id="49" creationId="{045202A5-FC03-79EB-35C7-BEB8548167E9}"/>
          </ac:spMkLst>
        </pc:spChg>
        <pc:spChg chg="mod">
          <ac:chgData name="Li, Bingyao" userId="6020a0d1-527a-4229-8e4c-eb30bf0f9e70" providerId="ADAL" clId="{ABF05340-DC30-0F4B-B262-B57A4D5EEEFF}" dt="2023-05-13T14:04:03.072" v="1075" actId="165"/>
          <ac:spMkLst>
            <pc:docMk/>
            <pc:sldMk cId="3039612872" sldId="269"/>
            <ac:spMk id="50" creationId="{7082D0DF-56BF-C997-FDB1-F56780EC9A2B}"/>
          </ac:spMkLst>
        </pc:spChg>
        <pc:spChg chg="mod">
          <ac:chgData name="Li, Bingyao" userId="6020a0d1-527a-4229-8e4c-eb30bf0f9e70" providerId="ADAL" clId="{ABF05340-DC30-0F4B-B262-B57A4D5EEEFF}" dt="2023-05-13T14:04:03.072" v="1075" actId="165"/>
          <ac:spMkLst>
            <pc:docMk/>
            <pc:sldMk cId="3039612872" sldId="269"/>
            <ac:spMk id="51" creationId="{C1092596-2C6B-7863-2724-7DC63D3A7F9E}"/>
          </ac:spMkLst>
        </pc:spChg>
        <pc:spChg chg="mod">
          <ac:chgData name="Li, Bingyao" userId="6020a0d1-527a-4229-8e4c-eb30bf0f9e70" providerId="ADAL" clId="{ABF05340-DC30-0F4B-B262-B57A4D5EEEFF}" dt="2023-05-13T14:04:03.072" v="1075" actId="165"/>
          <ac:spMkLst>
            <pc:docMk/>
            <pc:sldMk cId="3039612872" sldId="269"/>
            <ac:spMk id="52" creationId="{A1017DDA-9349-B9F0-A493-D446C439A6CA}"/>
          </ac:spMkLst>
        </pc:spChg>
        <pc:spChg chg="mod">
          <ac:chgData name="Li, Bingyao" userId="6020a0d1-527a-4229-8e4c-eb30bf0f9e70" providerId="ADAL" clId="{ABF05340-DC30-0F4B-B262-B57A4D5EEEFF}" dt="2023-05-13T14:04:03.072" v="1075" actId="165"/>
          <ac:spMkLst>
            <pc:docMk/>
            <pc:sldMk cId="3039612872" sldId="269"/>
            <ac:spMk id="53" creationId="{3D83C851-A43F-DD91-94E9-96044F5238A7}"/>
          </ac:spMkLst>
        </pc:spChg>
        <pc:spChg chg="mod">
          <ac:chgData name="Li, Bingyao" userId="6020a0d1-527a-4229-8e4c-eb30bf0f9e70" providerId="ADAL" clId="{ABF05340-DC30-0F4B-B262-B57A4D5EEEFF}" dt="2023-05-13T14:04:03.072" v="1075" actId="165"/>
          <ac:spMkLst>
            <pc:docMk/>
            <pc:sldMk cId="3039612872" sldId="269"/>
            <ac:spMk id="54" creationId="{61BEA5E6-ABB6-A7CE-B8BF-E8D5CD98C356}"/>
          </ac:spMkLst>
        </pc:spChg>
        <pc:spChg chg="mod">
          <ac:chgData name="Li, Bingyao" userId="6020a0d1-527a-4229-8e4c-eb30bf0f9e70" providerId="ADAL" clId="{ABF05340-DC30-0F4B-B262-B57A4D5EEEFF}" dt="2023-05-13T14:04:03.072" v="1075" actId="165"/>
          <ac:spMkLst>
            <pc:docMk/>
            <pc:sldMk cId="3039612872" sldId="269"/>
            <ac:spMk id="55" creationId="{A980A522-EE55-7681-3B74-1AB4BED553E2}"/>
          </ac:spMkLst>
        </pc:spChg>
        <pc:spChg chg="mod">
          <ac:chgData name="Li, Bingyao" userId="6020a0d1-527a-4229-8e4c-eb30bf0f9e70" providerId="ADAL" clId="{ABF05340-DC30-0F4B-B262-B57A4D5EEEFF}" dt="2023-05-13T14:04:03.072" v="1075" actId="165"/>
          <ac:spMkLst>
            <pc:docMk/>
            <pc:sldMk cId="3039612872" sldId="269"/>
            <ac:spMk id="56" creationId="{34DB0C0B-C1A6-8EBA-AB7A-E217E1FC7870}"/>
          </ac:spMkLst>
        </pc:spChg>
        <pc:spChg chg="mod">
          <ac:chgData name="Li, Bingyao" userId="6020a0d1-527a-4229-8e4c-eb30bf0f9e70" providerId="ADAL" clId="{ABF05340-DC30-0F4B-B262-B57A4D5EEEFF}" dt="2023-05-13T14:04:03.072" v="1075" actId="165"/>
          <ac:spMkLst>
            <pc:docMk/>
            <pc:sldMk cId="3039612872" sldId="269"/>
            <ac:spMk id="57" creationId="{152A5A58-F9D5-DE25-D32C-68E265C1A47A}"/>
          </ac:spMkLst>
        </pc:spChg>
        <pc:spChg chg="mod">
          <ac:chgData name="Li, Bingyao" userId="6020a0d1-527a-4229-8e4c-eb30bf0f9e70" providerId="ADAL" clId="{ABF05340-DC30-0F4B-B262-B57A4D5EEEFF}" dt="2023-05-13T14:04:03.072" v="1075" actId="165"/>
          <ac:spMkLst>
            <pc:docMk/>
            <pc:sldMk cId="3039612872" sldId="269"/>
            <ac:spMk id="58" creationId="{63F7A57E-A361-A307-6D60-DCBE4824B2D4}"/>
          </ac:spMkLst>
        </pc:spChg>
        <pc:spChg chg="mod">
          <ac:chgData name="Li, Bingyao" userId="6020a0d1-527a-4229-8e4c-eb30bf0f9e70" providerId="ADAL" clId="{ABF05340-DC30-0F4B-B262-B57A4D5EEEFF}" dt="2023-05-13T14:04:03.072" v="1075" actId="165"/>
          <ac:spMkLst>
            <pc:docMk/>
            <pc:sldMk cId="3039612872" sldId="269"/>
            <ac:spMk id="59" creationId="{0AC072C0-2891-7C45-B448-EE6786AE79DC}"/>
          </ac:spMkLst>
        </pc:spChg>
        <pc:spChg chg="mod">
          <ac:chgData name="Li, Bingyao" userId="6020a0d1-527a-4229-8e4c-eb30bf0f9e70" providerId="ADAL" clId="{ABF05340-DC30-0F4B-B262-B57A4D5EEEFF}" dt="2023-05-13T14:04:03.072" v="1075" actId="165"/>
          <ac:spMkLst>
            <pc:docMk/>
            <pc:sldMk cId="3039612872" sldId="269"/>
            <ac:spMk id="61" creationId="{DED7D2D8-4856-272C-6DF6-FCF043B58B84}"/>
          </ac:spMkLst>
        </pc:spChg>
        <pc:spChg chg="mod">
          <ac:chgData name="Li, Bingyao" userId="6020a0d1-527a-4229-8e4c-eb30bf0f9e70" providerId="ADAL" clId="{ABF05340-DC30-0F4B-B262-B57A4D5EEEFF}" dt="2023-05-13T14:04:03.072" v="1075" actId="165"/>
          <ac:spMkLst>
            <pc:docMk/>
            <pc:sldMk cId="3039612872" sldId="269"/>
            <ac:spMk id="62" creationId="{1EA85119-99B1-5D4B-E110-77F6949C84BE}"/>
          </ac:spMkLst>
        </pc:spChg>
        <pc:spChg chg="mod">
          <ac:chgData name="Li, Bingyao" userId="6020a0d1-527a-4229-8e4c-eb30bf0f9e70" providerId="ADAL" clId="{ABF05340-DC30-0F4B-B262-B57A4D5EEEFF}" dt="2023-05-13T14:04:03.072" v="1075" actId="165"/>
          <ac:spMkLst>
            <pc:docMk/>
            <pc:sldMk cId="3039612872" sldId="269"/>
            <ac:spMk id="63" creationId="{62F744BA-CD58-1FE2-3617-747C86225D0B}"/>
          </ac:spMkLst>
        </pc:spChg>
        <pc:spChg chg="mod">
          <ac:chgData name="Li, Bingyao" userId="6020a0d1-527a-4229-8e4c-eb30bf0f9e70" providerId="ADAL" clId="{ABF05340-DC30-0F4B-B262-B57A4D5EEEFF}" dt="2023-05-13T14:04:03.072" v="1075" actId="165"/>
          <ac:spMkLst>
            <pc:docMk/>
            <pc:sldMk cId="3039612872" sldId="269"/>
            <ac:spMk id="64" creationId="{47A53004-545A-21BE-12E2-D27DA400CEDE}"/>
          </ac:spMkLst>
        </pc:spChg>
        <pc:spChg chg="mod">
          <ac:chgData name="Li, Bingyao" userId="6020a0d1-527a-4229-8e4c-eb30bf0f9e70" providerId="ADAL" clId="{ABF05340-DC30-0F4B-B262-B57A4D5EEEFF}" dt="2023-05-13T14:04:03.072" v="1075" actId="165"/>
          <ac:spMkLst>
            <pc:docMk/>
            <pc:sldMk cId="3039612872" sldId="269"/>
            <ac:spMk id="65" creationId="{61CF87D9-21E2-14EF-E2E4-F5EE512EBE2C}"/>
          </ac:spMkLst>
        </pc:spChg>
        <pc:spChg chg="mod">
          <ac:chgData name="Li, Bingyao" userId="6020a0d1-527a-4229-8e4c-eb30bf0f9e70" providerId="ADAL" clId="{ABF05340-DC30-0F4B-B262-B57A4D5EEEFF}" dt="2023-05-13T14:04:03.072" v="1075" actId="165"/>
          <ac:spMkLst>
            <pc:docMk/>
            <pc:sldMk cId="3039612872" sldId="269"/>
            <ac:spMk id="66" creationId="{C989F9F3-DCD7-2FA3-6F7C-D6342A45415D}"/>
          </ac:spMkLst>
        </pc:spChg>
        <pc:spChg chg="mod">
          <ac:chgData name="Li, Bingyao" userId="6020a0d1-527a-4229-8e4c-eb30bf0f9e70" providerId="ADAL" clId="{ABF05340-DC30-0F4B-B262-B57A4D5EEEFF}" dt="2023-05-13T14:04:03.072" v="1075" actId="165"/>
          <ac:spMkLst>
            <pc:docMk/>
            <pc:sldMk cId="3039612872" sldId="269"/>
            <ac:spMk id="67" creationId="{F2DFC909-48ED-5FA7-3FE3-BD2C2B910270}"/>
          </ac:spMkLst>
        </pc:spChg>
        <pc:spChg chg="mod">
          <ac:chgData name="Li, Bingyao" userId="6020a0d1-527a-4229-8e4c-eb30bf0f9e70" providerId="ADAL" clId="{ABF05340-DC30-0F4B-B262-B57A4D5EEEFF}" dt="2023-05-13T14:04:03.072" v="1075" actId="165"/>
          <ac:spMkLst>
            <pc:docMk/>
            <pc:sldMk cId="3039612872" sldId="269"/>
            <ac:spMk id="68" creationId="{DB10FFCD-01F9-D6E5-2E97-AD4BCD3CA47F}"/>
          </ac:spMkLst>
        </pc:spChg>
        <pc:spChg chg="mod">
          <ac:chgData name="Li, Bingyao" userId="6020a0d1-527a-4229-8e4c-eb30bf0f9e70" providerId="ADAL" clId="{ABF05340-DC30-0F4B-B262-B57A4D5EEEFF}" dt="2023-05-13T14:04:03.072" v="1075" actId="165"/>
          <ac:spMkLst>
            <pc:docMk/>
            <pc:sldMk cId="3039612872" sldId="269"/>
            <ac:spMk id="69" creationId="{30B52EE2-7609-03C6-E990-C08C099A501F}"/>
          </ac:spMkLst>
        </pc:spChg>
        <pc:spChg chg="mod">
          <ac:chgData name="Li, Bingyao" userId="6020a0d1-527a-4229-8e4c-eb30bf0f9e70" providerId="ADAL" clId="{ABF05340-DC30-0F4B-B262-B57A4D5EEEFF}" dt="2023-05-13T14:04:03.072" v="1075" actId="165"/>
          <ac:spMkLst>
            <pc:docMk/>
            <pc:sldMk cId="3039612872" sldId="269"/>
            <ac:spMk id="70" creationId="{C8156E5A-385D-CDFD-13D3-7A0EDB3E3C87}"/>
          </ac:spMkLst>
        </pc:spChg>
        <pc:spChg chg="mod">
          <ac:chgData name="Li, Bingyao" userId="6020a0d1-527a-4229-8e4c-eb30bf0f9e70" providerId="ADAL" clId="{ABF05340-DC30-0F4B-B262-B57A4D5EEEFF}" dt="2023-05-13T14:04:03.072" v="1075" actId="165"/>
          <ac:spMkLst>
            <pc:docMk/>
            <pc:sldMk cId="3039612872" sldId="269"/>
            <ac:spMk id="71" creationId="{69105A4B-259F-A61B-481F-6E1CC049AC60}"/>
          </ac:spMkLst>
        </pc:spChg>
        <pc:spChg chg="mod">
          <ac:chgData name="Li, Bingyao" userId="6020a0d1-527a-4229-8e4c-eb30bf0f9e70" providerId="ADAL" clId="{ABF05340-DC30-0F4B-B262-B57A4D5EEEFF}" dt="2023-05-13T14:04:03.072" v="1075" actId="165"/>
          <ac:spMkLst>
            <pc:docMk/>
            <pc:sldMk cId="3039612872" sldId="269"/>
            <ac:spMk id="72" creationId="{A25814DA-0708-8EA0-C1D3-11BACE543782}"/>
          </ac:spMkLst>
        </pc:spChg>
        <pc:spChg chg="mod">
          <ac:chgData name="Li, Bingyao" userId="6020a0d1-527a-4229-8e4c-eb30bf0f9e70" providerId="ADAL" clId="{ABF05340-DC30-0F4B-B262-B57A4D5EEEFF}" dt="2023-05-13T14:04:03.072" v="1075" actId="165"/>
          <ac:spMkLst>
            <pc:docMk/>
            <pc:sldMk cId="3039612872" sldId="269"/>
            <ac:spMk id="73" creationId="{71888F86-A821-3EF3-A8B6-AB3A5C66D5B8}"/>
          </ac:spMkLst>
        </pc:spChg>
        <pc:spChg chg="mod">
          <ac:chgData name="Li, Bingyao" userId="6020a0d1-527a-4229-8e4c-eb30bf0f9e70" providerId="ADAL" clId="{ABF05340-DC30-0F4B-B262-B57A4D5EEEFF}" dt="2023-05-13T14:04:03.072" v="1075" actId="165"/>
          <ac:spMkLst>
            <pc:docMk/>
            <pc:sldMk cId="3039612872" sldId="269"/>
            <ac:spMk id="74" creationId="{AFCFAEB6-2D64-F161-BD00-61A25CD9648B}"/>
          </ac:spMkLst>
        </pc:spChg>
        <pc:spChg chg="mod">
          <ac:chgData name="Li, Bingyao" userId="6020a0d1-527a-4229-8e4c-eb30bf0f9e70" providerId="ADAL" clId="{ABF05340-DC30-0F4B-B262-B57A4D5EEEFF}" dt="2023-05-13T14:04:03.072" v="1075" actId="165"/>
          <ac:spMkLst>
            <pc:docMk/>
            <pc:sldMk cId="3039612872" sldId="269"/>
            <ac:spMk id="75" creationId="{19824DE1-8F90-168A-F03E-4D6C627C2978}"/>
          </ac:spMkLst>
        </pc:spChg>
        <pc:spChg chg="mod">
          <ac:chgData name="Li, Bingyao" userId="6020a0d1-527a-4229-8e4c-eb30bf0f9e70" providerId="ADAL" clId="{ABF05340-DC30-0F4B-B262-B57A4D5EEEFF}" dt="2023-05-13T14:04:03.072" v="1075" actId="165"/>
          <ac:spMkLst>
            <pc:docMk/>
            <pc:sldMk cId="3039612872" sldId="269"/>
            <ac:spMk id="76" creationId="{EE2CE0AC-48DF-64F5-B1D0-2C2AFB79ECC6}"/>
          </ac:spMkLst>
        </pc:spChg>
        <pc:spChg chg="mod">
          <ac:chgData name="Li, Bingyao" userId="6020a0d1-527a-4229-8e4c-eb30bf0f9e70" providerId="ADAL" clId="{ABF05340-DC30-0F4B-B262-B57A4D5EEEFF}" dt="2023-05-13T14:04:03.072" v="1075" actId="165"/>
          <ac:spMkLst>
            <pc:docMk/>
            <pc:sldMk cId="3039612872" sldId="269"/>
            <ac:spMk id="77" creationId="{BAEC9AF5-781C-9131-A8E4-1988DE1D44A6}"/>
          </ac:spMkLst>
        </pc:spChg>
        <pc:spChg chg="mod">
          <ac:chgData name="Li, Bingyao" userId="6020a0d1-527a-4229-8e4c-eb30bf0f9e70" providerId="ADAL" clId="{ABF05340-DC30-0F4B-B262-B57A4D5EEEFF}" dt="2023-05-13T14:04:03.072" v="1075" actId="165"/>
          <ac:spMkLst>
            <pc:docMk/>
            <pc:sldMk cId="3039612872" sldId="269"/>
            <ac:spMk id="78" creationId="{00BD61E0-5768-B7DF-5A82-BB8D65996040}"/>
          </ac:spMkLst>
        </pc:spChg>
        <pc:spChg chg="mod">
          <ac:chgData name="Li, Bingyao" userId="6020a0d1-527a-4229-8e4c-eb30bf0f9e70" providerId="ADAL" clId="{ABF05340-DC30-0F4B-B262-B57A4D5EEEFF}" dt="2023-05-13T14:04:03.072" v="1075" actId="165"/>
          <ac:spMkLst>
            <pc:docMk/>
            <pc:sldMk cId="3039612872" sldId="269"/>
            <ac:spMk id="79" creationId="{28B00EE8-ACDE-F778-8341-247B48F8AFED}"/>
          </ac:spMkLst>
        </pc:spChg>
        <pc:spChg chg="mod">
          <ac:chgData name="Li, Bingyao" userId="6020a0d1-527a-4229-8e4c-eb30bf0f9e70" providerId="ADAL" clId="{ABF05340-DC30-0F4B-B262-B57A4D5EEEFF}" dt="2023-05-13T14:04:03.072" v="1075" actId="165"/>
          <ac:spMkLst>
            <pc:docMk/>
            <pc:sldMk cId="3039612872" sldId="269"/>
            <ac:spMk id="81" creationId="{1690B709-44F6-6FF2-346B-5BD83B8D198D}"/>
          </ac:spMkLst>
        </pc:spChg>
        <pc:spChg chg="mod">
          <ac:chgData name="Li, Bingyao" userId="6020a0d1-527a-4229-8e4c-eb30bf0f9e70" providerId="ADAL" clId="{ABF05340-DC30-0F4B-B262-B57A4D5EEEFF}" dt="2023-05-13T14:04:03.072" v="1075" actId="165"/>
          <ac:spMkLst>
            <pc:docMk/>
            <pc:sldMk cId="3039612872" sldId="269"/>
            <ac:spMk id="82" creationId="{F92DFC1F-5EE7-F073-C9D8-7403B71A39D8}"/>
          </ac:spMkLst>
        </pc:spChg>
        <pc:spChg chg="mod">
          <ac:chgData name="Li, Bingyao" userId="6020a0d1-527a-4229-8e4c-eb30bf0f9e70" providerId="ADAL" clId="{ABF05340-DC30-0F4B-B262-B57A4D5EEEFF}" dt="2023-05-13T14:04:03.072" v="1075" actId="165"/>
          <ac:spMkLst>
            <pc:docMk/>
            <pc:sldMk cId="3039612872" sldId="269"/>
            <ac:spMk id="83" creationId="{B8ADF26C-2B94-C46C-040D-EC7A6C6E9756}"/>
          </ac:spMkLst>
        </pc:spChg>
        <pc:spChg chg="mod">
          <ac:chgData name="Li, Bingyao" userId="6020a0d1-527a-4229-8e4c-eb30bf0f9e70" providerId="ADAL" clId="{ABF05340-DC30-0F4B-B262-B57A4D5EEEFF}" dt="2023-05-13T14:04:03.072" v="1075" actId="165"/>
          <ac:spMkLst>
            <pc:docMk/>
            <pc:sldMk cId="3039612872" sldId="269"/>
            <ac:spMk id="84" creationId="{F3F24946-7BE2-345F-0131-5329A1A98EF5}"/>
          </ac:spMkLst>
        </pc:spChg>
        <pc:spChg chg="mod">
          <ac:chgData name="Li, Bingyao" userId="6020a0d1-527a-4229-8e4c-eb30bf0f9e70" providerId="ADAL" clId="{ABF05340-DC30-0F4B-B262-B57A4D5EEEFF}" dt="2023-05-13T14:04:03.072" v="1075" actId="165"/>
          <ac:spMkLst>
            <pc:docMk/>
            <pc:sldMk cId="3039612872" sldId="269"/>
            <ac:spMk id="85" creationId="{5084C0BB-E64D-BD38-A96D-1BE766FB675E}"/>
          </ac:spMkLst>
        </pc:spChg>
        <pc:spChg chg="mod">
          <ac:chgData name="Li, Bingyao" userId="6020a0d1-527a-4229-8e4c-eb30bf0f9e70" providerId="ADAL" clId="{ABF05340-DC30-0F4B-B262-B57A4D5EEEFF}" dt="2023-05-13T14:04:03.072" v="1075" actId="165"/>
          <ac:spMkLst>
            <pc:docMk/>
            <pc:sldMk cId="3039612872" sldId="269"/>
            <ac:spMk id="86" creationId="{D9C65ED4-4602-01E3-9846-02FA8D897147}"/>
          </ac:spMkLst>
        </pc:spChg>
        <pc:spChg chg="mod">
          <ac:chgData name="Li, Bingyao" userId="6020a0d1-527a-4229-8e4c-eb30bf0f9e70" providerId="ADAL" clId="{ABF05340-DC30-0F4B-B262-B57A4D5EEEFF}" dt="2023-05-13T14:04:03.072" v="1075" actId="165"/>
          <ac:spMkLst>
            <pc:docMk/>
            <pc:sldMk cId="3039612872" sldId="269"/>
            <ac:spMk id="87" creationId="{71B4E969-3655-595A-0C45-6361E8D18130}"/>
          </ac:spMkLst>
        </pc:spChg>
        <pc:spChg chg="mod">
          <ac:chgData name="Li, Bingyao" userId="6020a0d1-527a-4229-8e4c-eb30bf0f9e70" providerId="ADAL" clId="{ABF05340-DC30-0F4B-B262-B57A4D5EEEFF}" dt="2023-05-13T14:04:03.072" v="1075" actId="165"/>
          <ac:spMkLst>
            <pc:docMk/>
            <pc:sldMk cId="3039612872" sldId="269"/>
            <ac:spMk id="88" creationId="{D84B4C5E-009D-BBF2-5538-3CD711FAF93C}"/>
          </ac:spMkLst>
        </pc:spChg>
        <pc:spChg chg="mod">
          <ac:chgData name="Li, Bingyao" userId="6020a0d1-527a-4229-8e4c-eb30bf0f9e70" providerId="ADAL" clId="{ABF05340-DC30-0F4B-B262-B57A4D5EEEFF}" dt="2023-05-13T14:04:03.072" v="1075" actId="165"/>
          <ac:spMkLst>
            <pc:docMk/>
            <pc:sldMk cId="3039612872" sldId="269"/>
            <ac:spMk id="89" creationId="{38A0F2C3-6EBC-D81A-2E5E-C55750BBB951}"/>
          </ac:spMkLst>
        </pc:spChg>
        <pc:spChg chg="mod">
          <ac:chgData name="Li, Bingyao" userId="6020a0d1-527a-4229-8e4c-eb30bf0f9e70" providerId="ADAL" clId="{ABF05340-DC30-0F4B-B262-B57A4D5EEEFF}" dt="2023-05-13T14:04:03.072" v="1075" actId="165"/>
          <ac:spMkLst>
            <pc:docMk/>
            <pc:sldMk cId="3039612872" sldId="269"/>
            <ac:spMk id="90" creationId="{F3AF9591-3D3E-AA3E-3995-1C08AB693236}"/>
          </ac:spMkLst>
        </pc:spChg>
        <pc:spChg chg="mod">
          <ac:chgData name="Li, Bingyao" userId="6020a0d1-527a-4229-8e4c-eb30bf0f9e70" providerId="ADAL" clId="{ABF05340-DC30-0F4B-B262-B57A4D5EEEFF}" dt="2023-05-13T14:04:03.072" v="1075" actId="165"/>
          <ac:spMkLst>
            <pc:docMk/>
            <pc:sldMk cId="3039612872" sldId="269"/>
            <ac:spMk id="91" creationId="{E0FEB9E1-0EBF-A47E-2CFC-560D5C694D31}"/>
          </ac:spMkLst>
        </pc:spChg>
        <pc:spChg chg="mod">
          <ac:chgData name="Li, Bingyao" userId="6020a0d1-527a-4229-8e4c-eb30bf0f9e70" providerId="ADAL" clId="{ABF05340-DC30-0F4B-B262-B57A4D5EEEFF}" dt="2023-05-13T14:04:03.072" v="1075" actId="165"/>
          <ac:spMkLst>
            <pc:docMk/>
            <pc:sldMk cId="3039612872" sldId="269"/>
            <ac:spMk id="92" creationId="{76704C03-4A6E-9F4C-CB9B-0097DB59C5C7}"/>
          </ac:spMkLst>
        </pc:spChg>
        <pc:spChg chg="mod">
          <ac:chgData name="Li, Bingyao" userId="6020a0d1-527a-4229-8e4c-eb30bf0f9e70" providerId="ADAL" clId="{ABF05340-DC30-0F4B-B262-B57A4D5EEEFF}" dt="2023-05-13T14:04:03.072" v="1075" actId="165"/>
          <ac:spMkLst>
            <pc:docMk/>
            <pc:sldMk cId="3039612872" sldId="269"/>
            <ac:spMk id="93" creationId="{C4FCC288-43E9-8D48-5E88-E1439478F6D7}"/>
          </ac:spMkLst>
        </pc:spChg>
        <pc:spChg chg="mod">
          <ac:chgData name="Li, Bingyao" userId="6020a0d1-527a-4229-8e4c-eb30bf0f9e70" providerId="ADAL" clId="{ABF05340-DC30-0F4B-B262-B57A4D5EEEFF}" dt="2023-05-13T14:04:03.072" v="1075" actId="165"/>
          <ac:spMkLst>
            <pc:docMk/>
            <pc:sldMk cId="3039612872" sldId="269"/>
            <ac:spMk id="94" creationId="{E7C3CA33-364F-BB50-276C-992382EC53A6}"/>
          </ac:spMkLst>
        </pc:spChg>
        <pc:spChg chg="mod">
          <ac:chgData name="Li, Bingyao" userId="6020a0d1-527a-4229-8e4c-eb30bf0f9e70" providerId="ADAL" clId="{ABF05340-DC30-0F4B-B262-B57A4D5EEEFF}" dt="2023-05-13T14:04:03.072" v="1075" actId="165"/>
          <ac:spMkLst>
            <pc:docMk/>
            <pc:sldMk cId="3039612872" sldId="269"/>
            <ac:spMk id="95" creationId="{D314F338-D95C-CC1B-7401-7C0721E90ABB}"/>
          </ac:spMkLst>
        </pc:spChg>
        <pc:spChg chg="mod">
          <ac:chgData name="Li, Bingyao" userId="6020a0d1-527a-4229-8e4c-eb30bf0f9e70" providerId="ADAL" clId="{ABF05340-DC30-0F4B-B262-B57A4D5EEEFF}" dt="2023-05-13T14:04:03.072" v="1075" actId="165"/>
          <ac:spMkLst>
            <pc:docMk/>
            <pc:sldMk cId="3039612872" sldId="269"/>
            <ac:spMk id="96" creationId="{092FAD89-7317-3B42-0333-246DFF71F128}"/>
          </ac:spMkLst>
        </pc:spChg>
        <pc:spChg chg="mod">
          <ac:chgData name="Li, Bingyao" userId="6020a0d1-527a-4229-8e4c-eb30bf0f9e70" providerId="ADAL" clId="{ABF05340-DC30-0F4B-B262-B57A4D5EEEFF}" dt="2023-05-13T14:04:03.072" v="1075" actId="165"/>
          <ac:spMkLst>
            <pc:docMk/>
            <pc:sldMk cId="3039612872" sldId="269"/>
            <ac:spMk id="97" creationId="{323381F3-7F2A-0110-FF3D-1A876A9FFE1B}"/>
          </ac:spMkLst>
        </pc:spChg>
        <pc:spChg chg="mod">
          <ac:chgData name="Li, Bingyao" userId="6020a0d1-527a-4229-8e4c-eb30bf0f9e70" providerId="ADAL" clId="{ABF05340-DC30-0F4B-B262-B57A4D5EEEFF}" dt="2023-05-13T14:04:03.072" v="1075" actId="165"/>
          <ac:spMkLst>
            <pc:docMk/>
            <pc:sldMk cId="3039612872" sldId="269"/>
            <ac:spMk id="98" creationId="{05C3CA1F-6182-6778-6C39-480F7217E422}"/>
          </ac:spMkLst>
        </pc:spChg>
        <pc:spChg chg="mod">
          <ac:chgData name="Li, Bingyao" userId="6020a0d1-527a-4229-8e4c-eb30bf0f9e70" providerId="ADAL" clId="{ABF05340-DC30-0F4B-B262-B57A4D5EEEFF}" dt="2023-05-13T14:04:03.072" v="1075" actId="165"/>
          <ac:spMkLst>
            <pc:docMk/>
            <pc:sldMk cId="3039612872" sldId="269"/>
            <ac:spMk id="99" creationId="{228DE9D7-3E6A-005D-7980-A66B90B2EBB8}"/>
          </ac:spMkLst>
        </pc:spChg>
        <pc:spChg chg="mod">
          <ac:chgData name="Li, Bingyao" userId="6020a0d1-527a-4229-8e4c-eb30bf0f9e70" providerId="ADAL" clId="{ABF05340-DC30-0F4B-B262-B57A4D5EEEFF}" dt="2023-05-13T14:04:03.072" v="1075" actId="165"/>
          <ac:spMkLst>
            <pc:docMk/>
            <pc:sldMk cId="3039612872" sldId="269"/>
            <ac:spMk id="101" creationId="{25989D83-29A8-C832-69FD-FBBDE2DC4044}"/>
          </ac:spMkLst>
        </pc:spChg>
        <pc:spChg chg="mod">
          <ac:chgData name="Li, Bingyao" userId="6020a0d1-527a-4229-8e4c-eb30bf0f9e70" providerId="ADAL" clId="{ABF05340-DC30-0F4B-B262-B57A4D5EEEFF}" dt="2023-05-13T14:04:03.072" v="1075" actId="165"/>
          <ac:spMkLst>
            <pc:docMk/>
            <pc:sldMk cId="3039612872" sldId="269"/>
            <ac:spMk id="102" creationId="{9BC7D6B8-577D-85A4-2BCE-0BEFBDA2A07D}"/>
          </ac:spMkLst>
        </pc:spChg>
        <pc:spChg chg="mod">
          <ac:chgData name="Li, Bingyao" userId="6020a0d1-527a-4229-8e4c-eb30bf0f9e70" providerId="ADAL" clId="{ABF05340-DC30-0F4B-B262-B57A4D5EEEFF}" dt="2023-05-13T14:04:03.072" v="1075" actId="165"/>
          <ac:spMkLst>
            <pc:docMk/>
            <pc:sldMk cId="3039612872" sldId="269"/>
            <ac:spMk id="103" creationId="{E36A94BB-649C-6B5E-F6CD-1C8691182F03}"/>
          </ac:spMkLst>
        </pc:spChg>
        <pc:spChg chg="mod">
          <ac:chgData name="Li, Bingyao" userId="6020a0d1-527a-4229-8e4c-eb30bf0f9e70" providerId="ADAL" clId="{ABF05340-DC30-0F4B-B262-B57A4D5EEEFF}" dt="2023-05-13T14:04:03.072" v="1075" actId="165"/>
          <ac:spMkLst>
            <pc:docMk/>
            <pc:sldMk cId="3039612872" sldId="269"/>
            <ac:spMk id="104" creationId="{B001674E-A0C0-A210-AA6E-724AB29D94DD}"/>
          </ac:spMkLst>
        </pc:spChg>
        <pc:spChg chg="mod">
          <ac:chgData name="Li, Bingyao" userId="6020a0d1-527a-4229-8e4c-eb30bf0f9e70" providerId="ADAL" clId="{ABF05340-DC30-0F4B-B262-B57A4D5EEEFF}" dt="2023-05-13T14:04:03.072" v="1075" actId="165"/>
          <ac:spMkLst>
            <pc:docMk/>
            <pc:sldMk cId="3039612872" sldId="269"/>
            <ac:spMk id="105" creationId="{E34FE8BE-5651-F2D3-CF63-CD9704CAD3FF}"/>
          </ac:spMkLst>
        </pc:spChg>
        <pc:spChg chg="mod">
          <ac:chgData name="Li, Bingyao" userId="6020a0d1-527a-4229-8e4c-eb30bf0f9e70" providerId="ADAL" clId="{ABF05340-DC30-0F4B-B262-B57A4D5EEEFF}" dt="2023-05-13T14:04:03.072" v="1075" actId="165"/>
          <ac:spMkLst>
            <pc:docMk/>
            <pc:sldMk cId="3039612872" sldId="269"/>
            <ac:spMk id="106" creationId="{374E4512-BC39-EA9D-BE53-57584FADE677}"/>
          </ac:spMkLst>
        </pc:spChg>
        <pc:spChg chg="del mod">
          <ac:chgData name="Li, Bingyao" userId="6020a0d1-527a-4229-8e4c-eb30bf0f9e70" providerId="ADAL" clId="{ABF05340-DC30-0F4B-B262-B57A4D5EEEFF}" dt="2023-05-13T14:03:22.681" v="1065" actId="478"/>
          <ac:spMkLst>
            <pc:docMk/>
            <pc:sldMk cId="3039612872" sldId="269"/>
            <ac:spMk id="107" creationId="{FE7751FE-5B07-7392-901B-612EE266566A}"/>
          </ac:spMkLst>
        </pc:spChg>
        <pc:spChg chg="del mod">
          <ac:chgData name="Li, Bingyao" userId="6020a0d1-527a-4229-8e4c-eb30bf0f9e70" providerId="ADAL" clId="{ABF05340-DC30-0F4B-B262-B57A4D5EEEFF}" dt="2023-05-13T14:03:26.835" v="1067" actId="478"/>
          <ac:spMkLst>
            <pc:docMk/>
            <pc:sldMk cId="3039612872" sldId="269"/>
            <ac:spMk id="108" creationId="{BF520577-6154-C9BC-AFFE-8DDBF53CA52A}"/>
          </ac:spMkLst>
        </pc:spChg>
        <pc:spChg chg="del mod">
          <ac:chgData name="Li, Bingyao" userId="6020a0d1-527a-4229-8e4c-eb30bf0f9e70" providerId="ADAL" clId="{ABF05340-DC30-0F4B-B262-B57A4D5EEEFF}" dt="2023-05-13T14:03:13.934" v="1061" actId="478"/>
          <ac:spMkLst>
            <pc:docMk/>
            <pc:sldMk cId="3039612872" sldId="269"/>
            <ac:spMk id="109" creationId="{04EE8BE0-217F-F80D-47B0-28B89DED5FF0}"/>
          </ac:spMkLst>
        </pc:spChg>
        <pc:spChg chg="del mod">
          <ac:chgData name="Li, Bingyao" userId="6020a0d1-527a-4229-8e4c-eb30bf0f9e70" providerId="ADAL" clId="{ABF05340-DC30-0F4B-B262-B57A4D5EEEFF}" dt="2023-05-13T14:03:35.060" v="1071" actId="478"/>
          <ac:spMkLst>
            <pc:docMk/>
            <pc:sldMk cId="3039612872" sldId="269"/>
            <ac:spMk id="110" creationId="{7986417E-E590-EB5B-6015-D697E45C8390}"/>
          </ac:spMkLst>
        </pc:spChg>
        <pc:spChg chg="mod">
          <ac:chgData name="Li, Bingyao" userId="6020a0d1-527a-4229-8e4c-eb30bf0f9e70" providerId="ADAL" clId="{ABF05340-DC30-0F4B-B262-B57A4D5EEEFF}" dt="2023-05-13T14:04:03.072" v="1075" actId="165"/>
          <ac:spMkLst>
            <pc:docMk/>
            <pc:sldMk cId="3039612872" sldId="269"/>
            <ac:spMk id="111" creationId="{E203E173-A8C6-54FB-66BA-7796C061FE5E}"/>
          </ac:spMkLst>
        </pc:spChg>
        <pc:spChg chg="del mod">
          <ac:chgData name="Li, Bingyao" userId="6020a0d1-527a-4229-8e4c-eb30bf0f9e70" providerId="ADAL" clId="{ABF05340-DC30-0F4B-B262-B57A4D5EEEFF}" dt="2023-05-13T14:03:17.271" v="1062" actId="478"/>
          <ac:spMkLst>
            <pc:docMk/>
            <pc:sldMk cId="3039612872" sldId="269"/>
            <ac:spMk id="112" creationId="{CCEB4C8F-76DF-4264-3844-C2FEC8B413ED}"/>
          </ac:spMkLst>
        </pc:spChg>
        <pc:spChg chg="mod">
          <ac:chgData name="Li, Bingyao" userId="6020a0d1-527a-4229-8e4c-eb30bf0f9e70" providerId="ADAL" clId="{ABF05340-DC30-0F4B-B262-B57A4D5EEEFF}" dt="2023-05-13T14:04:03.072" v="1075" actId="165"/>
          <ac:spMkLst>
            <pc:docMk/>
            <pc:sldMk cId="3039612872" sldId="269"/>
            <ac:spMk id="113" creationId="{B2E2E5F7-D982-ED7B-D755-DE3BC3C5FE43}"/>
          </ac:spMkLst>
        </pc:spChg>
        <pc:spChg chg="mod">
          <ac:chgData name="Li, Bingyao" userId="6020a0d1-527a-4229-8e4c-eb30bf0f9e70" providerId="ADAL" clId="{ABF05340-DC30-0F4B-B262-B57A4D5EEEFF}" dt="2023-05-13T14:04:03.072" v="1075" actId="165"/>
          <ac:spMkLst>
            <pc:docMk/>
            <pc:sldMk cId="3039612872" sldId="269"/>
            <ac:spMk id="114" creationId="{B4EEFED1-DD14-F8CD-C411-85C4AFCE17A7}"/>
          </ac:spMkLst>
        </pc:spChg>
        <pc:spChg chg="del mod">
          <ac:chgData name="Li, Bingyao" userId="6020a0d1-527a-4229-8e4c-eb30bf0f9e70" providerId="ADAL" clId="{ABF05340-DC30-0F4B-B262-B57A4D5EEEFF}" dt="2023-05-13T14:03:19.093" v="1063" actId="478"/>
          <ac:spMkLst>
            <pc:docMk/>
            <pc:sldMk cId="3039612872" sldId="269"/>
            <ac:spMk id="115" creationId="{3C710DA7-D39B-B4A6-662C-2A8233F93698}"/>
          </ac:spMkLst>
        </pc:spChg>
        <pc:spChg chg="mod">
          <ac:chgData name="Li, Bingyao" userId="6020a0d1-527a-4229-8e4c-eb30bf0f9e70" providerId="ADAL" clId="{ABF05340-DC30-0F4B-B262-B57A4D5EEEFF}" dt="2023-05-13T14:04:03.072" v="1075" actId="165"/>
          <ac:spMkLst>
            <pc:docMk/>
            <pc:sldMk cId="3039612872" sldId="269"/>
            <ac:spMk id="116" creationId="{8C2B0960-B2CF-0B06-5AE9-79B6E9FFA7DB}"/>
          </ac:spMkLst>
        </pc:spChg>
        <pc:spChg chg="mod">
          <ac:chgData name="Li, Bingyao" userId="6020a0d1-527a-4229-8e4c-eb30bf0f9e70" providerId="ADAL" clId="{ABF05340-DC30-0F4B-B262-B57A4D5EEEFF}" dt="2023-05-13T14:04:03.072" v="1075" actId="165"/>
          <ac:spMkLst>
            <pc:docMk/>
            <pc:sldMk cId="3039612872" sldId="269"/>
            <ac:spMk id="117" creationId="{3E08348F-7084-8212-EE81-77A7C7965C8D}"/>
          </ac:spMkLst>
        </pc:spChg>
        <pc:spChg chg="del mod">
          <ac:chgData name="Li, Bingyao" userId="6020a0d1-527a-4229-8e4c-eb30bf0f9e70" providerId="ADAL" clId="{ABF05340-DC30-0F4B-B262-B57A4D5EEEFF}" dt="2023-05-13T14:03:24.481" v="1066" actId="478"/>
          <ac:spMkLst>
            <pc:docMk/>
            <pc:sldMk cId="3039612872" sldId="269"/>
            <ac:spMk id="118" creationId="{095FF176-409E-3D12-7919-290F086E9D83}"/>
          </ac:spMkLst>
        </pc:spChg>
        <pc:spChg chg="mod">
          <ac:chgData name="Li, Bingyao" userId="6020a0d1-527a-4229-8e4c-eb30bf0f9e70" providerId="ADAL" clId="{ABF05340-DC30-0F4B-B262-B57A4D5EEEFF}" dt="2023-05-13T14:04:03.072" v="1075" actId="165"/>
          <ac:spMkLst>
            <pc:docMk/>
            <pc:sldMk cId="3039612872" sldId="269"/>
            <ac:spMk id="119" creationId="{8678A405-A6A5-70A5-53B3-0C9E4D3DAE89}"/>
          </ac:spMkLst>
        </pc:spChg>
        <pc:spChg chg="del mod">
          <ac:chgData name="Li, Bingyao" userId="6020a0d1-527a-4229-8e4c-eb30bf0f9e70" providerId="ADAL" clId="{ABF05340-DC30-0F4B-B262-B57A4D5EEEFF}" dt="2023-05-13T14:03:30.985" v="1069" actId="478"/>
          <ac:spMkLst>
            <pc:docMk/>
            <pc:sldMk cId="3039612872" sldId="269"/>
            <ac:spMk id="121" creationId="{3B7C3348-0013-CC6A-FCAD-2F4AEAB39AC5}"/>
          </ac:spMkLst>
        </pc:spChg>
        <pc:spChg chg="del mod">
          <ac:chgData name="Li, Bingyao" userId="6020a0d1-527a-4229-8e4c-eb30bf0f9e70" providerId="ADAL" clId="{ABF05340-DC30-0F4B-B262-B57A4D5EEEFF}" dt="2023-05-13T14:03:29.084" v="1068" actId="478"/>
          <ac:spMkLst>
            <pc:docMk/>
            <pc:sldMk cId="3039612872" sldId="269"/>
            <ac:spMk id="122" creationId="{56B7B8C6-ED56-E805-0EA8-A49725E8AF1F}"/>
          </ac:spMkLst>
        </pc:spChg>
        <pc:spChg chg="del mod">
          <ac:chgData name="Li, Bingyao" userId="6020a0d1-527a-4229-8e4c-eb30bf0f9e70" providerId="ADAL" clId="{ABF05340-DC30-0F4B-B262-B57A4D5EEEFF}" dt="2023-05-13T14:03:33.335" v="1070" actId="478"/>
          <ac:spMkLst>
            <pc:docMk/>
            <pc:sldMk cId="3039612872" sldId="269"/>
            <ac:spMk id="123" creationId="{BE06E73F-D8BD-AB98-7E30-BD3975F6EF64}"/>
          </ac:spMkLst>
        </pc:spChg>
        <pc:spChg chg="mod">
          <ac:chgData name="Li, Bingyao" userId="6020a0d1-527a-4229-8e4c-eb30bf0f9e70" providerId="ADAL" clId="{ABF05340-DC30-0F4B-B262-B57A4D5EEEFF}" dt="2023-05-13T14:04:03.072" v="1075" actId="165"/>
          <ac:spMkLst>
            <pc:docMk/>
            <pc:sldMk cId="3039612872" sldId="269"/>
            <ac:spMk id="124" creationId="{18C9F2C5-46B7-C662-C3FF-99A69EFCBB57}"/>
          </ac:spMkLst>
        </pc:spChg>
        <pc:spChg chg="mod">
          <ac:chgData name="Li, Bingyao" userId="6020a0d1-527a-4229-8e4c-eb30bf0f9e70" providerId="ADAL" clId="{ABF05340-DC30-0F4B-B262-B57A4D5EEEFF}" dt="2023-05-13T14:04:03.072" v="1075" actId="165"/>
          <ac:spMkLst>
            <pc:docMk/>
            <pc:sldMk cId="3039612872" sldId="269"/>
            <ac:spMk id="125" creationId="{D12686E3-DAA0-EDC7-6BED-260DC4CA6576}"/>
          </ac:spMkLst>
        </pc:spChg>
        <pc:spChg chg="mod">
          <ac:chgData name="Li, Bingyao" userId="6020a0d1-527a-4229-8e4c-eb30bf0f9e70" providerId="ADAL" clId="{ABF05340-DC30-0F4B-B262-B57A4D5EEEFF}" dt="2023-05-13T14:04:03.072" v="1075" actId="165"/>
          <ac:spMkLst>
            <pc:docMk/>
            <pc:sldMk cId="3039612872" sldId="269"/>
            <ac:spMk id="126" creationId="{0C97DA86-C221-7149-4D70-FAD2E2A3F707}"/>
          </ac:spMkLst>
        </pc:spChg>
        <pc:spChg chg="add mod">
          <ac:chgData name="Li, Bingyao" userId="6020a0d1-527a-4229-8e4c-eb30bf0f9e70" providerId="ADAL" clId="{ABF05340-DC30-0F4B-B262-B57A4D5EEEFF}" dt="2023-05-13T14:08:13.725" v="1265" actId="164"/>
          <ac:spMkLst>
            <pc:docMk/>
            <pc:sldMk cId="3039612872" sldId="269"/>
            <ac:spMk id="135" creationId="{EBED4B18-9DC2-9C8F-F28F-701B7AA5E2C6}"/>
          </ac:spMkLst>
        </pc:spChg>
        <pc:grpChg chg="add del mod">
          <ac:chgData name="Li, Bingyao" userId="6020a0d1-527a-4229-8e4c-eb30bf0f9e70" providerId="ADAL" clId="{ABF05340-DC30-0F4B-B262-B57A4D5EEEFF}" dt="2023-05-13T14:04:03.072" v="1075" actId="165"/>
          <ac:grpSpMkLst>
            <pc:docMk/>
            <pc:sldMk cId="3039612872" sldId="269"/>
            <ac:grpSpMk id="3" creationId="{29EF2480-79CB-DED5-41ED-D137172CC98A}"/>
          </ac:grpSpMkLst>
        </pc:grpChg>
        <pc:grpChg chg="mod topLvl">
          <ac:chgData name="Li, Bingyao" userId="6020a0d1-527a-4229-8e4c-eb30bf0f9e70" providerId="ADAL" clId="{ABF05340-DC30-0F4B-B262-B57A4D5EEEFF}" dt="2023-05-13T14:08:13.725" v="1265" actId="164"/>
          <ac:grpSpMkLst>
            <pc:docMk/>
            <pc:sldMk cId="3039612872" sldId="269"/>
            <ac:grpSpMk id="4" creationId="{799F2919-B99E-304F-EC68-2983CF1C6FBB}"/>
          </ac:grpSpMkLst>
        </pc:grpChg>
        <pc:grpChg chg="mod topLvl">
          <ac:chgData name="Li, Bingyao" userId="6020a0d1-527a-4229-8e4c-eb30bf0f9e70" providerId="ADAL" clId="{ABF05340-DC30-0F4B-B262-B57A4D5EEEFF}" dt="2023-05-13T14:08:13.725" v="1265" actId="164"/>
          <ac:grpSpMkLst>
            <pc:docMk/>
            <pc:sldMk cId="3039612872" sldId="269"/>
            <ac:grpSpMk id="5" creationId="{8234A25D-CECE-FCF4-28C9-425980EFA2F9}"/>
          </ac:grpSpMkLst>
        </pc:grpChg>
        <pc:grpChg chg="mod topLvl">
          <ac:chgData name="Li, Bingyao" userId="6020a0d1-527a-4229-8e4c-eb30bf0f9e70" providerId="ADAL" clId="{ABF05340-DC30-0F4B-B262-B57A4D5EEEFF}" dt="2023-05-13T14:08:13.725" v="1265" actId="164"/>
          <ac:grpSpMkLst>
            <pc:docMk/>
            <pc:sldMk cId="3039612872" sldId="269"/>
            <ac:grpSpMk id="6" creationId="{0D733886-AADF-9086-C414-C32EAD288EEB}"/>
          </ac:grpSpMkLst>
        </pc:grpChg>
        <pc:grpChg chg="mod topLvl">
          <ac:chgData name="Li, Bingyao" userId="6020a0d1-527a-4229-8e4c-eb30bf0f9e70" providerId="ADAL" clId="{ABF05340-DC30-0F4B-B262-B57A4D5EEEFF}" dt="2023-05-13T14:08:13.725" v="1265" actId="164"/>
          <ac:grpSpMkLst>
            <pc:docMk/>
            <pc:sldMk cId="3039612872" sldId="269"/>
            <ac:grpSpMk id="8" creationId="{158B33A7-2DE6-C02B-4688-7BBEBB4877AF}"/>
          </ac:grpSpMkLst>
        </pc:grpChg>
        <pc:grpChg chg="mod">
          <ac:chgData name="Li, Bingyao" userId="6020a0d1-527a-4229-8e4c-eb30bf0f9e70" providerId="ADAL" clId="{ABF05340-DC30-0F4B-B262-B57A4D5EEEFF}" dt="2023-05-13T14:04:03.072" v="1075" actId="165"/>
          <ac:grpSpMkLst>
            <pc:docMk/>
            <pc:sldMk cId="3039612872" sldId="269"/>
            <ac:grpSpMk id="60" creationId="{C6F3BC87-B54F-4CF5-523E-B6C7299ED7C2}"/>
          </ac:grpSpMkLst>
        </pc:grpChg>
        <pc:grpChg chg="mod">
          <ac:chgData name="Li, Bingyao" userId="6020a0d1-527a-4229-8e4c-eb30bf0f9e70" providerId="ADAL" clId="{ABF05340-DC30-0F4B-B262-B57A4D5EEEFF}" dt="2023-05-13T14:04:03.072" v="1075" actId="165"/>
          <ac:grpSpMkLst>
            <pc:docMk/>
            <pc:sldMk cId="3039612872" sldId="269"/>
            <ac:grpSpMk id="80" creationId="{A4B4D1E6-E2C8-042B-B5DC-6FB8D583EE94}"/>
          </ac:grpSpMkLst>
        </pc:grpChg>
        <pc:grpChg chg="mod">
          <ac:chgData name="Li, Bingyao" userId="6020a0d1-527a-4229-8e4c-eb30bf0f9e70" providerId="ADAL" clId="{ABF05340-DC30-0F4B-B262-B57A4D5EEEFF}" dt="2023-05-13T14:04:03.072" v="1075" actId="165"/>
          <ac:grpSpMkLst>
            <pc:docMk/>
            <pc:sldMk cId="3039612872" sldId="269"/>
            <ac:grpSpMk id="100" creationId="{4FECE246-E526-76BC-07EE-DA81B611AE2D}"/>
          </ac:grpSpMkLst>
        </pc:grpChg>
        <pc:grpChg chg="mod">
          <ac:chgData name="Li, Bingyao" userId="6020a0d1-527a-4229-8e4c-eb30bf0f9e70" providerId="ADAL" clId="{ABF05340-DC30-0F4B-B262-B57A4D5EEEFF}" dt="2023-05-13T14:04:03.072" v="1075" actId="165"/>
          <ac:grpSpMkLst>
            <pc:docMk/>
            <pc:sldMk cId="3039612872" sldId="269"/>
            <ac:grpSpMk id="120" creationId="{EAB67FE2-70A4-983E-1F7F-68AAE2C8A461}"/>
          </ac:grpSpMkLst>
        </pc:grpChg>
        <pc:grpChg chg="add mod">
          <ac:chgData name="Li, Bingyao" userId="6020a0d1-527a-4229-8e4c-eb30bf0f9e70" providerId="ADAL" clId="{ABF05340-DC30-0F4B-B262-B57A4D5EEEFF}" dt="2023-05-13T14:24:25.962" v="1487" actId="1037"/>
          <ac:grpSpMkLst>
            <pc:docMk/>
            <pc:sldMk cId="3039612872" sldId="269"/>
            <ac:grpSpMk id="136" creationId="{123AB6F1-10CC-9BDB-916C-1CD5116E5ECF}"/>
          </ac:grpSpMkLst>
        </pc:grpChg>
        <pc:cxnChg chg="mod topLvl">
          <ac:chgData name="Li, Bingyao" userId="6020a0d1-527a-4229-8e4c-eb30bf0f9e70" providerId="ADAL" clId="{ABF05340-DC30-0F4B-B262-B57A4D5EEEFF}" dt="2023-05-13T14:08:13.725" v="1265" actId="164"/>
          <ac:cxnSpMkLst>
            <pc:docMk/>
            <pc:sldMk cId="3039612872" sldId="269"/>
            <ac:cxnSpMk id="7" creationId="{568B79E6-6892-B412-7D03-E9DF519B4D1B}"/>
          </ac:cxnSpMkLst>
        </pc:cxnChg>
        <pc:cxnChg chg="mod topLvl">
          <ac:chgData name="Li, Bingyao" userId="6020a0d1-527a-4229-8e4c-eb30bf0f9e70" providerId="ADAL" clId="{ABF05340-DC30-0F4B-B262-B57A4D5EEEFF}" dt="2023-05-13T14:08:13.725" v="1265" actId="164"/>
          <ac:cxnSpMkLst>
            <pc:docMk/>
            <pc:sldMk cId="3039612872" sldId="269"/>
            <ac:cxnSpMk id="27" creationId="{FB198CE1-BC18-4046-9F83-D07313A5DBF3}"/>
          </ac:cxnSpMkLst>
        </pc:cxnChg>
        <pc:cxnChg chg="mod topLvl">
          <ac:chgData name="Li, Bingyao" userId="6020a0d1-527a-4229-8e4c-eb30bf0f9e70" providerId="ADAL" clId="{ABF05340-DC30-0F4B-B262-B57A4D5EEEFF}" dt="2023-05-13T14:08:13.725" v="1265" actId="164"/>
          <ac:cxnSpMkLst>
            <pc:docMk/>
            <pc:sldMk cId="3039612872" sldId="269"/>
            <ac:cxnSpMk id="29" creationId="{3E5DBC3F-3D95-B364-FA67-B446D1412406}"/>
          </ac:cxnSpMkLst>
        </pc:cxnChg>
        <pc:cxnChg chg="mod topLvl">
          <ac:chgData name="Li, Bingyao" userId="6020a0d1-527a-4229-8e4c-eb30bf0f9e70" providerId="ADAL" clId="{ABF05340-DC30-0F4B-B262-B57A4D5EEEFF}" dt="2023-05-13T14:08:13.725" v="1265" actId="164"/>
          <ac:cxnSpMkLst>
            <pc:docMk/>
            <pc:sldMk cId="3039612872" sldId="269"/>
            <ac:cxnSpMk id="32" creationId="{7C8B6871-3C98-7BE1-72C7-A56375813D02}"/>
          </ac:cxnSpMkLst>
        </pc:cxnChg>
        <pc:cxnChg chg="mod topLvl">
          <ac:chgData name="Li, Bingyao" userId="6020a0d1-527a-4229-8e4c-eb30bf0f9e70" providerId="ADAL" clId="{ABF05340-DC30-0F4B-B262-B57A4D5EEEFF}" dt="2023-05-13T14:08:13.725" v="1265" actId="164"/>
          <ac:cxnSpMkLst>
            <pc:docMk/>
            <pc:sldMk cId="3039612872" sldId="269"/>
            <ac:cxnSpMk id="33" creationId="{6E2DF34E-CE4A-D941-CE22-D1B5ECB83483}"/>
          </ac:cxnSpMkLst>
        </pc:cxnChg>
        <pc:cxnChg chg="mod topLvl">
          <ac:chgData name="Li, Bingyao" userId="6020a0d1-527a-4229-8e4c-eb30bf0f9e70" providerId="ADAL" clId="{ABF05340-DC30-0F4B-B262-B57A4D5EEEFF}" dt="2023-05-13T14:08:13.725" v="1265" actId="164"/>
          <ac:cxnSpMkLst>
            <pc:docMk/>
            <pc:sldMk cId="3039612872" sldId="269"/>
            <ac:cxnSpMk id="34" creationId="{78EE7EAF-A08A-39D0-A128-846C8519494F}"/>
          </ac:cxnSpMkLst>
        </pc:cxnChg>
        <pc:cxnChg chg="del mod">
          <ac:chgData name="Li, Bingyao" userId="6020a0d1-527a-4229-8e4c-eb30bf0f9e70" providerId="ADAL" clId="{ABF05340-DC30-0F4B-B262-B57A4D5EEEFF}" dt="2023-05-13T14:03:20.914" v="1064" actId="478"/>
          <ac:cxnSpMkLst>
            <pc:docMk/>
            <pc:sldMk cId="3039612872" sldId="269"/>
            <ac:cxnSpMk id="35" creationId="{5D38608D-729A-EF6E-9770-D3DC846F2C02}"/>
          </ac:cxnSpMkLst>
        </pc:cxnChg>
        <pc:cxnChg chg="mod topLvl">
          <ac:chgData name="Li, Bingyao" userId="6020a0d1-527a-4229-8e4c-eb30bf0f9e70" providerId="ADAL" clId="{ABF05340-DC30-0F4B-B262-B57A4D5EEEFF}" dt="2023-05-13T14:08:13.725" v="1265" actId="164"/>
          <ac:cxnSpMkLst>
            <pc:docMk/>
            <pc:sldMk cId="3039612872" sldId="269"/>
            <ac:cxnSpMk id="36" creationId="{3882D7F0-7106-2910-1508-849934B7CC42}"/>
          </ac:cxnSpMkLst>
        </pc:cxnChg>
        <pc:cxnChg chg="mod topLvl">
          <ac:chgData name="Li, Bingyao" userId="6020a0d1-527a-4229-8e4c-eb30bf0f9e70" providerId="ADAL" clId="{ABF05340-DC30-0F4B-B262-B57A4D5EEEFF}" dt="2023-05-13T14:08:13.725" v="1265" actId="164"/>
          <ac:cxnSpMkLst>
            <pc:docMk/>
            <pc:sldMk cId="3039612872" sldId="269"/>
            <ac:cxnSpMk id="42" creationId="{C6ECB3B9-A2DD-DF80-6BD1-C6E8C10633CD}"/>
          </ac:cxnSpMkLst>
        </pc:cxnChg>
        <pc:cxnChg chg="mod topLvl">
          <ac:chgData name="Li, Bingyao" userId="6020a0d1-527a-4229-8e4c-eb30bf0f9e70" providerId="ADAL" clId="{ABF05340-DC30-0F4B-B262-B57A4D5EEEFF}" dt="2023-05-13T14:08:13.725" v="1265" actId="164"/>
          <ac:cxnSpMkLst>
            <pc:docMk/>
            <pc:sldMk cId="3039612872" sldId="269"/>
            <ac:cxnSpMk id="43" creationId="{230C553C-AEA4-2422-EBD3-42F615D94621}"/>
          </ac:cxnSpMkLst>
        </pc:cxnChg>
      </pc:sldChg>
      <pc:sldChg chg="addSp delSp modSp add mod">
        <pc:chgData name="Li, Bingyao" userId="6020a0d1-527a-4229-8e4c-eb30bf0f9e70" providerId="ADAL" clId="{ABF05340-DC30-0F4B-B262-B57A4D5EEEFF}" dt="2023-05-13T14:24:41.600" v="1507" actId="1037"/>
        <pc:sldMkLst>
          <pc:docMk/>
          <pc:sldMk cId="1233635665" sldId="270"/>
        </pc:sldMkLst>
        <pc:spChg chg="mod">
          <ac:chgData name="Li, Bingyao" userId="6020a0d1-527a-4229-8e4c-eb30bf0f9e70" providerId="ADAL" clId="{ABF05340-DC30-0F4B-B262-B57A4D5EEEFF}" dt="2023-05-13T14:11:47.572" v="1318" actId="20577"/>
          <ac:spMkLst>
            <pc:docMk/>
            <pc:sldMk cId="1233635665" sldId="270"/>
            <ac:spMk id="2" creationId="{64C95D01-25A6-6C4F-820B-9996863D96A0}"/>
          </ac:spMkLst>
        </pc:spChg>
        <pc:spChg chg="del">
          <ac:chgData name="Li, Bingyao" userId="6020a0d1-527a-4229-8e4c-eb30bf0f9e70" providerId="ADAL" clId="{ABF05340-DC30-0F4B-B262-B57A4D5EEEFF}" dt="2023-05-13T14:15:23.934" v="1338" actId="478"/>
          <ac:spMkLst>
            <pc:docMk/>
            <pc:sldMk cId="1233635665" sldId="270"/>
            <ac:spMk id="25" creationId="{A7BBE0F3-74DF-2B65-0332-5D0F1ACDE5DB}"/>
          </ac:spMkLst>
        </pc:spChg>
        <pc:spChg chg="mod">
          <ac:chgData name="Li, Bingyao" userId="6020a0d1-527a-4229-8e4c-eb30bf0f9e70" providerId="ADAL" clId="{ABF05340-DC30-0F4B-B262-B57A4D5EEEFF}" dt="2023-05-13T14:15:30.613" v="1339"/>
          <ac:spMkLst>
            <pc:docMk/>
            <pc:sldMk cId="1233635665" sldId="270"/>
            <ac:spMk id="46" creationId="{40CF9A9A-2B07-2204-55E1-5B9117F4BED7}"/>
          </ac:spMkLst>
        </pc:spChg>
        <pc:spChg chg="mod">
          <ac:chgData name="Li, Bingyao" userId="6020a0d1-527a-4229-8e4c-eb30bf0f9e70" providerId="ADAL" clId="{ABF05340-DC30-0F4B-B262-B57A4D5EEEFF}" dt="2023-05-13T14:15:30.613" v="1339"/>
          <ac:spMkLst>
            <pc:docMk/>
            <pc:sldMk cId="1233635665" sldId="270"/>
            <ac:spMk id="107" creationId="{4D3F53AD-8A96-0A38-7AC9-537D006650F9}"/>
          </ac:spMkLst>
        </pc:spChg>
        <pc:spChg chg="mod">
          <ac:chgData name="Li, Bingyao" userId="6020a0d1-527a-4229-8e4c-eb30bf0f9e70" providerId="ADAL" clId="{ABF05340-DC30-0F4B-B262-B57A4D5EEEFF}" dt="2023-05-13T14:15:30.613" v="1339"/>
          <ac:spMkLst>
            <pc:docMk/>
            <pc:sldMk cId="1233635665" sldId="270"/>
            <ac:spMk id="108" creationId="{F5760C79-2A9C-7690-FBC5-957AC9EB2899}"/>
          </ac:spMkLst>
        </pc:spChg>
        <pc:spChg chg="mod">
          <ac:chgData name="Li, Bingyao" userId="6020a0d1-527a-4229-8e4c-eb30bf0f9e70" providerId="ADAL" clId="{ABF05340-DC30-0F4B-B262-B57A4D5EEEFF}" dt="2023-05-13T14:15:30.613" v="1339"/>
          <ac:spMkLst>
            <pc:docMk/>
            <pc:sldMk cId="1233635665" sldId="270"/>
            <ac:spMk id="109" creationId="{FB67543C-9DCD-44C2-BAFE-B86A619C5EF9}"/>
          </ac:spMkLst>
        </pc:spChg>
        <pc:spChg chg="mod">
          <ac:chgData name="Li, Bingyao" userId="6020a0d1-527a-4229-8e4c-eb30bf0f9e70" providerId="ADAL" clId="{ABF05340-DC30-0F4B-B262-B57A4D5EEEFF}" dt="2023-05-13T14:15:30.613" v="1339"/>
          <ac:spMkLst>
            <pc:docMk/>
            <pc:sldMk cId="1233635665" sldId="270"/>
            <ac:spMk id="110" creationId="{37E58ED9-8E1B-0E80-7197-3D446037D716}"/>
          </ac:spMkLst>
        </pc:spChg>
        <pc:spChg chg="mod">
          <ac:chgData name="Li, Bingyao" userId="6020a0d1-527a-4229-8e4c-eb30bf0f9e70" providerId="ADAL" clId="{ABF05340-DC30-0F4B-B262-B57A4D5EEEFF}" dt="2023-05-13T14:15:30.613" v="1339"/>
          <ac:spMkLst>
            <pc:docMk/>
            <pc:sldMk cId="1233635665" sldId="270"/>
            <ac:spMk id="112" creationId="{F5BD62E5-10CD-5346-0984-05180BE58FCD}"/>
          </ac:spMkLst>
        </pc:spChg>
        <pc:spChg chg="mod">
          <ac:chgData name="Li, Bingyao" userId="6020a0d1-527a-4229-8e4c-eb30bf0f9e70" providerId="ADAL" clId="{ABF05340-DC30-0F4B-B262-B57A4D5EEEFF}" dt="2023-05-13T14:15:30.613" v="1339"/>
          <ac:spMkLst>
            <pc:docMk/>
            <pc:sldMk cId="1233635665" sldId="270"/>
            <ac:spMk id="115" creationId="{B3AA8AAC-729D-C8B5-A782-C5A9939400A0}"/>
          </ac:spMkLst>
        </pc:spChg>
        <pc:spChg chg="mod">
          <ac:chgData name="Li, Bingyao" userId="6020a0d1-527a-4229-8e4c-eb30bf0f9e70" providerId="ADAL" clId="{ABF05340-DC30-0F4B-B262-B57A4D5EEEFF}" dt="2023-05-13T14:15:30.613" v="1339"/>
          <ac:spMkLst>
            <pc:docMk/>
            <pc:sldMk cId="1233635665" sldId="270"/>
            <ac:spMk id="118" creationId="{B8C480B5-1505-BDEA-CA00-E630680D88C0}"/>
          </ac:spMkLst>
        </pc:spChg>
        <pc:spChg chg="mod">
          <ac:chgData name="Li, Bingyao" userId="6020a0d1-527a-4229-8e4c-eb30bf0f9e70" providerId="ADAL" clId="{ABF05340-DC30-0F4B-B262-B57A4D5EEEFF}" dt="2023-05-13T14:15:30.613" v="1339"/>
          <ac:spMkLst>
            <pc:docMk/>
            <pc:sldMk cId="1233635665" sldId="270"/>
            <ac:spMk id="121" creationId="{7E49C8B1-1DFF-9243-CD97-1922B652E6F1}"/>
          </ac:spMkLst>
        </pc:spChg>
        <pc:spChg chg="mod">
          <ac:chgData name="Li, Bingyao" userId="6020a0d1-527a-4229-8e4c-eb30bf0f9e70" providerId="ADAL" clId="{ABF05340-DC30-0F4B-B262-B57A4D5EEEFF}" dt="2023-05-13T14:15:30.613" v="1339"/>
          <ac:spMkLst>
            <pc:docMk/>
            <pc:sldMk cId="1233635665" sldId="270"/>
            <ac:spMk id="122" creationId="{54819B3B-6A8B-974D-2B62-E7EEAB54A28E}"/>
          </ac:spMkLst>
        </pc:spChg>
        <pc:spChg chg="mod">
          <ac:chgData name="Li, Bingyao" userId="6020a0d1-527a-4229-8e4c-eb30bf0f9e70" providerId="ADAL" clId="{ABF05340-DC30-0F4B-B262-B57A4D5EEEFF}" dt="2023-05-13T14:15:30.613" v="1339"/>
          <ac:spMkLst>
            <pc:docMk/>
            <pc:sldMk cId="1233635665" sldId="270"/>
            <ac:spMk id="123" creationId="{F34067A5-032B-9B13-7679-8520D397E7CE}"/>
          </ac:spMkLst>
        </pc:spChg>
        <pc:spChg chg="mod">
          <ac:chgData name="Li, Bingyao" userId="6020a0d1-527a-4229-8e4c-eb30bf0f9e70" providerId="ADAL" clId="{ABF05340-DC30-0F4B-B262-B57A4D5EEEFF}" dt="2023-05-13T14:15:30.613" v="1339"/>
          <ac:spMkLst>
            <pc:docMk/>
            <pc:sldMk cId="1233635665" sldId="270"/>
            <ac:spMk id="127" creationId="{A6C13011-B920-063D-38F1-59053A755A8E}"/>
          </ac:spMkLst>
        </pc:spChg>
        <pc:spChg chg="mod">
          <ac:chgData name="Li, Bingyao" userId="6020a0d1-527a-4229-8e4c-eb30bf0f9e70" providerId="ADAL" clId="{ABF05340-DC30-0F4B-B262-B57A4D5EEEFF}" dt="2023-05-13T14:15:30.613" v="1339"/>
          <ac:spMkLst>
            <pc:docMk/>
            <pc:sldMk cId="1233635665" sldId="270"/>
            <ac:spMk id="128" creationId="{57201635-9865-C33F-92BB-3D39BE8F1E79}"/>
          </ac:spMkLst>
        </pc:spChg>
        <pc:spChg chg="mod">
          <ac:chgData name="Li, Bingyao" userId="6020a0d1-527a-4229-8e4c-eb30bf0f9e70" providerId="ADAL" clId="{ABF05340-DC30-0F4B-B262-B57A4D5EEEFF}" dt="2023-05-13T14:15:30.613" v="1339"/>
          <ac:spMkLst>
            <pc:docMk/>
            <pc:sldMk cId="1233635665" sldId="270"/>
            <ac:spMk id="129" creationId="{9E9861F0-46B7-8580-E68F-23A0D809B579}"/>
          </ac:spMkLst>
        </pc:spChg>
        <pc:spChg chg="mod">
          <ac:chgData name="Li, Bingyao" userId="6020a0d1-527a-4229-8e4c-eb30bf0f9e70" providerId="ADAL" clId="{ABF05340-DC30-0F4B-B262-B57A4D5EEEFF}" dt="2023-05-13T14:15:30.613" v="1339"/>
          <ac:spMkLst>
            <pc:docMk/>
            <pc:sldMk cId="1233635665" sldId="270"/>
            <ac:spMk id="131" creationId="{77457034-4BA7-7064-24FF-08469736937C}"/>
          </ac:spMkLst>
        </pc:spChg>
        <pc:spChg chg="mod">
          <ac:chgData name="Li, Bingyao" userId="6020a0d1-527a-4229-8e4c-eb30bf0f9e70" providerId="ADAL" clId="{ABF05340-DC30-0F4B-B262-B57A4D5EEEFF}" dt="2023-05-13T14:15:30.613" v="1339"/>
          <ac:spMkLst>
            <pc:docMk/>
            <pc:sldMk cId="1233635665" sldId="270"/>
            <ac:spMk id="133" creationId="{C77166E4-4140-0942-CC4B-58FB46CC92A9}"/>
          </ac:spMkLst>
        </pc:spChg>
        <pc:spChg chg="mod">
          <ac:chgData name="Li, Bingyao" userId="6020a0d1-527a-4229-8e4c-eb30bf0f9e70" providerId="ADAL" clId="{ABF05340-DC30-0F4B-B262-B57A4D5EEEFF}" dt="2023-05-13T14:15:30.613" v="1339"/>
          <ac:spMkLst>
            <pc:docMk/>
            <pc:sldMk cId="1233635665" sldId="270"/>
            <ac:spMk id="134" creationId="{AFA62095-9392-4E72-4EFC-A6B9E7563DC4}"/>
          </ac:spMkLst>
        </pc:spChg>
        <pc:spChg chg="mod">
          <ac:chgData name="Li, Bingyao" userId="6020a0d1-527a-4229-8e4c-eb30bf0f9e70" providerId="ADAL" clId="{ABF05340-DC30-0F4B-B262-B57A4D5EEEFF}" dt="2023-05-13T14:15:30.613" v="1339"/>
          <ac:spMkLst>
            <pc:docMk/>
            <pc:sldMk cId="1233635665" sldId="270"/>
            <ac:spMk id="141" creationId="{8FD06DE5-8030-649D-EF3D-F06B9E8C45FA}"/>
          </ac:spMkLst>
        </pc:spChg>
        <pc:spChg chg="mod">
          <ac:chgData name="Li, Bingyao" userId="6020a0d1-527a-4229-8e4c-eb30bf0f9e70" providerId="ADAL" clId="{ABF05340-DC30-0F4B-B262-B57A4D5EEEFF}" dt="2023-05-13T14:15:30.613" v="1339"/>
          <ac:spMkLst>
            <pc:docMk/>
            <pc:sldMk cId="1233635665" sldId="270"/>
            <ac:spMk id="142" creationId="{DA83C036-16B3-477B-21F0-8681A59894BE}"/>
          </ac:spMkLst>
        </pc:spChg>
        <pc:spChg chg="mod">
          <ac:chgData name="Li, Bingyao" userId="6020a0d1-527a-4229-8e4c-eb30bf0f9e70" providerId="ADAL" clId="{ABF05340-DC30-0F4B-B262-B57A4D5EEEFF}" dt="2023-05-13T14:15:30.613" v="1339"/>
          <ac:spMkLst>
            <pc:docMk/>
            <pc:sldMk cId="1233635665" sldId="270"/>
            <ac:spMk id="143" creationId="{E2E2BA8C-E28E-FAF4-E40E-C57C23405041}"/>
          </ac:spMkLst>
        </pc:spChg>
        <pc:spChg chg="mod">
          <ac:chgData name="Li, Bingyao" userId="6020a0d1-527a-4229-8e4c-eb30bf0f9e70" providerId="ADAL" clId="{ABF05340-DC30-0F4B-B262-B57A4D5EEEFF}" dt="2023-05-13T14:15:30.613" v="1339"/>
          <ac:spMkLst>
            <pc:docMk/>
            <pc:sldMk cId="1233635665" sldId="270"/>
            <ac:spMk id="144" creationId="{5FED94BE-6C43-7446-6C16-9EADB8DB7C69}"/>
          </ac:spMkLst>
        </pc:spChg>
        <pc:spChg chg="mod">
          <ac:chgData name="Li, Bingyao" userId="6020a0d1-527a-4229-8e4c-eb30bf0f9e70" providerId="ADAL" clId="{ABF05340-DC30-0F4B-B262-B57A4D5EEEFF}" dt="2023-05-13T14:15:30.613" v="1339"/>
          <ac:spMkLst>
            <pc:docMk/>
            <pc:sldMk cId="1233635665" sldId="270"/>
            <ac:spMk id="145" creationId="{1398B637-76E9-344D-B273-FF42094CF8BA}"/>
          </ac:spMkLst>
        </pc:spChg>
        <pc:spChg chg="mod">
          <ac:chgData name="Li, Bingyao" userId="6020a0d1-527a-4229-8e4c-eb30bf0f9e70" providerId="ADAL" clId="{ABF05340-DC30-0F4B-B262-B57A4D5EEEFF}" dt="2023-05-13T14:15:30.613" v="1339"/>
          <ac:spMkLst>
            <pc:docMk/>
            <pc:sldMk cId="1233635665" sldId="270"/>
            <ac:spMk id="148" creationId="{7AD6415D-882D-6280-2786-9D06AD1C6B80}"/>
          </ac:spMkLst>
        </pc:spChg>
        <pc:spChg chg="mod">
          <ac:chgData name="Li, Bingyao" userId="6020a0d1-527a-4229-8e4c-eb30bf0f9e70" providerId="ADAL" clId="{ABF05340-DC30-0F4B-B262-B57A4D5EEEFF}" dt="2023-05-13T14:16:06.453" v="1346" actId="207"/>
          <ac:spMkLst>
            <pc:docMk/>
            <pc:sldMk cId="1233635665" sldId="270"/>
            <ac:spMk id="149" creationId="{8F433BB6-2A01-1EE5-C8C7-E9EDC8E70263}"/>
          </ac:spMkLst>
        </pc:spChg>
        <pc:spChg chg="mod">
          <ac:chgData name="Li, Bingyao" userId="6020a0d1-527a-4229-8e4c-eb30bf0f9e70" providerId="ADAL" clId="{ABF05340-DC30-0F4B-B262-B57A4D5EEEFF}" dt="2023-05-13T14:15:30.613" v="1339"/>
          <ac:spMkLst>
            <pc:docMk/>
            <pc:sldMk cId="1233635665" sldId="270"/>
            <ac:spMk id="150" creationId="{13551908-1EB8-4B6B-A069-48E676A1BB07}"/>
          </ac:spMkLst>
        </pc:spChg>
        <pc:spChg chg="mod">
          <ac:chgData name="Li, Bingyao" userId="6020a0d1-527a-4229-8e4c-eb30bf0f9e70" providerId="ADAL" clId="{ABF05340-DC30-0F4B-B262-B57A4D5EEEFF}" dt="2023-05-13T14:15:30.613" v="1339"/>
          <ac:spMkLst>
            <pc:docMk/>
            <pc:sldMk cId="1233635665" sldId="270"/>
            <ac:spMk id="151" creationId="{E1347A41-4E8B-D686-5CE3-9FA3A7A579B3}"/>
          </ac:spMkLst>
        </pc:spChg>
        <pc:spChg chg="mod">
          <ac:chgData name="Li, Bingyao" userId="6020a0d1-527a-4229-8e4c-eb30bf0f9e70" providerId="ADAL" clId="{ABF05340-DC30-0F4B-B262-B57A4D5EEEFF}" dt="2023-05-13T14:15:30.613" v="1339"/>
          <ac:spMkLst>
            <pc:docMk/>
            <pc:sldMk cId="1233635665" sldId="270"/>
            <ac:spMk id="152" creationId="{5B6C5093-8C74-EB31-E4E2-4505C85B3340}"/>
          </ac:spMkLst>
        </pc:spChg>
        <pc:spChg chg="mod">
          <ac:chgData name="Li, Bingyao" userId="6020a0d1-527a-4229-8e4c-eb30bf0f9e70" providerId="ADAL" clId="{ABF05340-DC30-0F4B-B262-B57A4D5EEEFF}" dt="2023-05-13T14:15:30.613" v="1339"/>
          <ac:spMkLst>
            <pc:docMk/>
            <pc:sldMk cId="1233635665" sldId="270"/>
            <ac:spMk id="153" creationId="{7CFF12E5-B7CF-4F2A-CDB7-37FDCF6FC392}"/>
          </ac:spMkLst>
        </pc:spChg>
        <pc:spChg chg="mod">
          <ac:chgData name="Li, Bingyao" userId="6020a0d1-527a-4229-8e4c-eb30bf0f9e70" providerId="ADAL" clId="{ABF05340-DC30-0F4B-B262-B57A4D5EEEFF}" dt="2023-05-13T14:15:30.613" v="1339"/>
          <ac:spMkLst>
            <pc:docMk/>
            <pc:sldMk cId="1233635665" sldId="270"/>
            <ac:spMk id="154" creationId="{DB074B0C-CFA2-B8E8-4F0C-E31DE8FCC935}"/>
          </ac:spMkLst>
        </pc:spChg>
        <pc:spChg chg="mod">
          <ac:chgData name="Li, Bingyao" userId="6020a0d1-527a-4229-8e4c-eb30bf0f9e70" providerId="ADAL" clId="{ABF05340-DC30-0F4B-B262-B57A4D5EEEFF}" dt="2023-05-13T14:15:30.613" v="1339"/>
          <ac:spMkLst>
            <pc:docMk/>
            <pc:sldMk cId="1233635665" sldId="270"/>
            <ac:spMk id="155" creationId="{0C07AB84-B549-C94A-6AF5-BD43513ADD78}"/>
          </ac:spMkLst>
        </pc:spChg>
        <pc:spChg chg="mod">
          <ac:chgData name="Li, Bingyao" userId="6020a0d1-527a-4229-8e4c-eb30bf0f9e70" providerId="ADAL" clId="{ABF05340-DC30-0F4B-B262-B57A4D5EEEFF}" dt="2023-05-13T14:15:30.613" v="1339"/>
          <ac:spMkLst>
            <pc:docMk/>
            <pc:sldMk cId="1233635665" sldId="270"/>
            <ac:spMk id="156" creationId="{FBFD04E8-F170-FDF2-1F76-18B9FCF147E9}"/>
          </ac:spMkLst>
        </pc:spChg>
        <pc:spChg chg="mod">
          <ac:chgData name="Li, Bingyao" userId="6020a0d1-527a-4229-8e4c-eb30bf0f9e70" providerId="ADAL" clId="{ABF05340-DC30-0F4B-B262-B57A4D5EEEFF}" dt="2023-05-13T14:15:30.613" v="1339"/>
          <ac:spMkLst>
            <pc:docMk/>
            <pc:sldMk cId="1233635665" sldId="270"/>
            <ac:spMk id="157" creationId="{1A799983-6D09-08FE-326A-02B0B4C9FDE0}"/>
          </ac:spMkLst>
        </pc:spChg>
        <pc:spChg chg="mod">
          <ac:chgData name="Li, Bingyao" userId="6020a0d1-527a-4229-8e4c-eb30bf0f9e70" providerId="ADAL" clId="{ABF05340-DC30-0F4B-B262-B57A4D5EEEFF}" dt="2023-05-13T14:15:30.613" v="1339"/>
          <ac:spMkLst>
            <pc:docMk/>
            <pc:sldMk cId="1233635665" sldId="270"/>
            <ac:spMk id="158" creationId="{7E7AD0A7-57EB-4144-846D-9DF96F2D4B9D}"/>
          </ac:spMkLst>
        </pc:spChg>
        <pc:spChg chg="mod">
          <ac:chgData name="Li, Bingyao" userId="6020a0d1-527a-4229-8e4c-eb30bf0f9e70" providerId="ADAL" clId="{ABF05340-DC30-0F4B-B262-B57A4D5EEEFF}" dt="2023-05-13T14:15:30.613" v="1339"/>
          <ac:spMkLst>
            <pc:docMk/>
            <pc:sldMk cId="1233635665" sldId="270"/>
            <ac:spMk id="159" creationId="{F58599E2-BCFF-2999-3063-7148C4E2893D}"/>
          </ac:spMkLst>
        </pc:spChg>
        <pc:spChg chg="mod">
          <ac:chgData name="Li, Bingyao" userId="6020a0d1-527a-4229-8e4c-eb30bf0f9e70" providerId="ADAL" clId="{ABF05340-DC30-0F4B-B262-B57A4D5EEEFF}" dt="2023-05-13T14:15:30.613" v="1339"/>
          <ac:spMkLst>
            <pc:docMk/>
            <pc:sldMk cId="1233635665" sldId="270"/>
            <ac:spMk id="160" creationId="{C6E21DEC-2FD3-B486-DF32-DBAF89AF6238}"/>
          </ac:spMkLst>
        </pc:spChg>
        <pc:spChg chg="mod">
          <ac:chgData name="Li, Bingyao" userId="6020a0d1-527a-4229-8e4c-eb30bf0f9e70" providerId="ADAL" clId="{ABF05340-DC30-0F4B-B262-B57A4D5EEEFF}" dt="2023-05-13T14:15:30.613" v="1339"/>
          <ac:spMkLst>
            <pc:docMk/>
            <pc:sldMk cId="1233635665" sldId="270"/>
            <ac:spMk id="161" creationId="{EFD84109-0FE8-07B0-DB91-F74D6F6839C6}"/>
          </ac:spMkLst>
        </pc:spChg>
        <pc:spChg chg="mod">
          <ac:chgData name="Li, Bingyao" userId="6020a0d1-527a-4229-8e4c-eb30bf0f9e70" providerId="ADAL" clId="{ABF05340-DC30-0F4B-B262-B57A4D5EEEFF}" dt="2023-05-13T14:15:30.613" v="1339"/>
          <ac:spMkLst>
            <pc:docMk/>
            <pc:sldMk cId="1233635665" sldId="270"/>
            <ac:spMk id="162" creationId="{4826EEBD-97EF-B261-6110-2F5DC1EB2FFA}"/>
          </ac:spMkLst>
        </pc:spChg>
        <pc:spChg chg="mod">
          <ac:chgData name="Li, Bingyao" userId="6020a0d1-527a-4229-8e4c-eb30bf0f9e70" providerId="ADAL" clId="{ABF05340-DC30-0F4B-B262-B57A4D5EEEFF}" dt="2023-05-13T14:15:30.613" v="1339"/>
          <ac:spMkLst>
            <pc:docMk/>
            <pc:sldMk cId="1233635665" sldId="270"/>
            <ac:spMk id="164" creationId="{9329D467-E6D9-E01C-DD06-8DB803823DBB}"/>
          </ac:spMkLst>
        </pc:spChg>
        <pc:spChg chg="mod">
          <ac:chgData name="Li, Bingyao" userId="6020a0d1-527a-4229-8e4c-eb30bf0f9e70" providerId="ADAL" clId="{ABF05340-DC30-0F4B-B262-B57A4D5EEEFF}" dt="2023-05-13T14:15:30.613" v="1339"/>
          <ac:spMkLst>
            <pc:docMk/>
            <pc:sldMk cId="1233635665" sldId="270"/>
            <ac:spMk id="165" creationId="{22087D17-4A7B-E7DA-986F-F7EC5B648772}"/>
          </ac:spMkLst>
        </pc:spChg>
        <pc:spChg chg="mod">
          <ac:chgData name="Li, Bingyao" userId="6020a0d1-527a-4229-8e4c-eb30bf0f9e70" providerId="ADAL" clId="{ABF05340-DC30-0F4B-B262-B57A4D5EEEFF}" dt="2023-05-13T14:15:30.613" v="1339"/>
          <ac:spMkLst>
            <pc:docMk/>
            <pc:sldMk cId="1233635665" sldId="270"/>
            <ac:spMk id="166" creationId="{56B0D61A-4327-F2FC-D75B-4778776F22D7}"/>
          </ac:spMkLst>
        </pc:spChg>
        <pc:spChg chg="mod">
          <ac:chgData name="Li, Bingyao" userId="6020a0d1-527a-4229-8e4c-eb30bf0f9e70" providerId="ADAL" clId="{ABF05340-DC30-0F4B-B262-B57A4D5EEEFF}" dt="2023-05-13T14:15:30.613" v="1339"/>
          <ac:spMkLst>
            <pc:docMk/>
            <pc:sldMk cId="1233635665" sldId="270"/>
            <ac:spMk id="167" creationId="{9A9A7828-4C66-55D7-E5AC-F5592DBE27E1}"/>
          </ac:spMkLst>
        </pc:spChg>
        <pc:spChg chg="mod">
          <ac:chgData name="Li, Bingyao" userId="6020a0d1-527a-4229-8e4c-eb30bf0f9e70" providerId="ADAL" clId="{ABF05340-DC30-0F4B-B262-B57A4D5EEEFF}" dt="2023-05-13T14:15:30.613" v="1339"/>
          <ac:spMkLst>
            <pc:docMk/>
            <pc:sldMk cId="1233635665" sldId="270"/>
            <ac:spMk id="168" creationId="{8D9F043C-411D-0BC8-B9C6-9FFC9E099662}"/>
          </ac:spMkLst>
        </pc:spChg>
        <pc:spChg chg="mod">
          <ac:chgData name="Li, Bingyao" userId="6020a0d1-527a-4229-8e4c-eb30bf0f9e70" providerId="ADAL" clId="{ABF05340-DC30-0F4B-B262-B57A4D5EEEFF}" dt="2023-05-13T14:15:30.613" v="1339"/>
          <ac:spMkLst>
            <pc:docMk/>
            <pc:sldMk cId="1233635665" sldId="270"/>
            <ac:spMk id="169" creationId="{64315747-4F90-D3C2-6F13-A4872DEA4E3D}"/>
          </ac:spMkLst>
        </pc:spChg>
        <pc:spChg chg="mod">
          <ac:chgData name="Li, Bingyao" userId="6020a0d1-527a-4229-8e4c-eb30bf0f9e70" providerId="ADAL" clId="{ABF05340-DC30-0F4B-B262-B57A4D5EEEFF}" dt="2023-05-13T14:15:30.613" v="1339"/>
          <ac:spMkLst>
            <pc:docMk/>
            <pc:sldMk cId="1233635665" sldId="270"/>
            <ac:spMk id="170" creationId="{20E5DED3-84C5-5AE4-2C4A-084594C9E05D}"/>
          </ac:spMkLst>
        </pc:spChg>
        <pc:spChg chg="mod">
          <ac:chgData name="Li, Bingyao" userId="6020a0d1-527a-4229-8e4c-eb30bf0f9e70" providerId="ADAL" clId="{ABF05340-DC30-0F4B-B262-B57A4D5EEEFF}" dt="2023-05-13T14:15:30.613" v="1339"/>
          <ac:spMkLst>
            <pc:docMk/>
            <pc:sldMk cId="1233635665" sldId="270"/>
            <ac:spMk id="171" creationId="{00EFB6E3-3A82-E8A9-CCEE-F393DA899E70}"/>
          </ac:spMkLst>
        </pc:spChg>
        <pc:spChg chg="mod">
          <ac:chgData name="Li, Bingyao" userId="6020a0d1-527a-4229-8e4c-eb30bf0f9e70" providerId="ADAL" clId="{ABF05340-DC30-0F4B-B262-B57A4D5EEEFF}" dt="2023-05-13T14:15:30.613" v="1339"/>
          <ac:spMkLst>
            <pc:docMk/>
            <pc:sldMk cId="1233635665" sldId="270"/>
            <ac:spMk id="172" creationId="{1DB81D00-A27F-62BC-4BC7-E115E368F4CA}"/>
          </ac:spMkLst>
        </pc:spChg>
        <pc:spChg chg="mod">
          <ac:chgData name="Li, Bingyao" userId="6020a0d1-527a-4229-8e4c-eb30bf0f9e70" providerId="ADAL" clId="{ABF05340-DC30-0F4B-B262-B57A4D5EEEFF}" dt="2023-05-13T14:15:30.613" v="1339"/>
          <ac:spMkLst>
            <pc:docMk/>
            <pc:sldMk cId="1233635665" sldId="270"/>
            <ac:spMk id="173" creationId="{A066D016-422E-C4D1-5861-5D73BA4E0005}"/>
          </ac:spMkLst>
        </pc:spChg>
        <pc:spChg chg="mod">
          <ac:chgData name="Li, Bingyao" userId="6020a0d1-527a-4229-8e4c-eb30bf0f9e70" providerId="ADAL" clId="{ABF05340-DC30-0F4B-B262-B57A4D5EEEFF}" dt="2023-05-13T14:15:30.613" v="1339"/>
          <ac:spMkLst>
            <pc:docMk/>
            <pc:sldMk cId="1233635665" sldId="270"/>
            <ac:spMk id="174" creationId="{D9F83ABC-100A-BB26-A3A2-3E2DAA72B746}"/>
          </ac:spMkLst>
        </pc:spChg>
        <pc:spChg chg="mod">
          <ac:chgData name="Li, Bingyao" userId="6020a0d1-527a-4229-8e4c-eb30bf0f9e70" providerId="ADAL" clId="{ABF05340-DC30-0F4B-B262-B57A4D5EEEFF}" dt="2023-05-13T14:15:30.613" v="1339"/>
          <ac:spMkLst>
            <pc:docMk/>
            <pc:sldMk cId="1233635665" sldId="270"/>
            <ac:spMk id="175" creationId="{3C68FDC1-2543-49C5-8F67-6C769E101367}"/>
          </ac:spMkLst>
        </pc:spChg>
        <pc:spChg chg="mod">
          <ac:chgData name="Li, Bingyao" userId="6020a0d1-527a-4229-8e4c-eb30bf0f9e70" providerId="ADAL" clId="{ABF05340-DC30-0F4B-B262-B57A4D5EEEFF}" dt="2023-05-13T14:15:30.613" v="1339"/>
          <ac:spMkLst>
            <pc:docMk/>
            <pc:sldMk cId="1233635665" sldId="270"/>
            <ac:spMk id="176" creationId="{E7936559-E29C-5D2B-CB6F-D87BBFDD9EEA}"/>
          </ac:spMkLst>
        </pc:spChg>
        <pc:spChg chg="mod">
          <ac:chgData name="Li, Bingyao" userId="6020a0d1-527a-4229-8e4c-eb30bf0f9e70" providerId="ADAL" clId="{ABF05340-DC30-0F4B-B262-B57A4D5EEEFF}" dt="2023-05-13T14:15:30.613" v="1339"/>
          <ac:spMkLst>
            <pc:docMk/>
            <pc:sldMk cId="1233635665" sldId="270"/>
            <ac:spMk id="177" creationId="{D8D2F386-BCB1-378D-9DAF-362426FF1A95}"/>
          </ac:spMkLst>
        </pc:spChg>
        <pc:spChg chg="mod">
          <ac:chgData name="Li, Bingyao" userId="6020a0d1-527a-4229-8e4c-eb30bf0f9e70" providerId="ADAL" clId="{ABF05340-DC30-0F4B-B262-B57A4D5EEEFF}" dt="2023-05-13T14:15:30.613" v="1339"/>
          <ac:spMkLst>
            <pc:docMk/>
            <pc:sldMk cId="1233635665" sldId="270"/>
            <ac:spMk id="178" creationId="{EB4B0235-6F22-F416-BFDE-0EA904D1F17B}"/>
          </ac:spMkLst>
        </pc:spChg>
        <pc:spChg chg="mod">
          <ac:chgData name="Li, Bingyao" userId="6020a0d1-527a-4229-8e4c-eb30bf0f9e70" providerId="ADAL" clId="{ABF05340-DC30-0F4B-B262-B57A4D5EEEFF}" dt="2023-05-13T14:15:30.613" v="1339"/>
          <ac:spMkLst>
            <pc:docMk/>
            <pc:sldMk cId="1233635665" sldId="270"/>
            <ac:spMk id="179" creationId="{FB7F7F79-43C8-BA3E-1C90-92DDA0C631F8}"/>
          </ac:spMkLst>
        </pc:spChg>
        <pc:spChg chg="mod">
          <ac:chgData name="Li, Bingyao" userId="6020a0d1-527a-4229-8e4c-eb30bf0f9e70" providerId="ADAL" clId="{ABF05340-DC30-0F4B-B262-B57A4D5EEEFF}" dt="2023-05-13T14:15:30.613" v="1339"/>
          <ac:spMkLst>
            <pc:docMk/>
            <pc:sldMk cId="1233635665" sldId="270"/>
            <ac:spMk id="180" creationId="{62137BFE-9990-6980-BCF3-48094AD98569}"/>
          </ac:spMkLst>
        </pc:spChg>
        <pc:spChg chg="mod">
          <ac:chgData name="Li, Bingyao" userId="6020a0d1-527a-4229-8e4c-eb30bf0f9e70" providerId="ADAL" clId="{ABF05340-DC30-0F4B-B262-B57A4D5EEEFF}" dt="2023-05-13T14:15:30.613" v="1339"/>
          <ac:spMkLst>
            <pc:docMk/>
            <pc:sldMk cId="1233635665" sldId="270"/>
            <ac:spMk id="181" creationId="{443DE79B-5EDC-70CE-D516-F62D135023A9}"/>
          </ac:spMkLst>
        </pc:spChg>
        <pc:spChg chg="mod">
          <ac:chgData name="Li, Bingyao" userId="6020a0d1-527a-4229-8e4c-eb30bf0f9e70" providerId="ADAL" clId="{ABF05340-DC30-0F4B-B262-B57A4D5EEEFF}" dt="2023-05-13T14:15:30.613" v="1339"/>
          <ac:spMkLst>
            <pc:docMk/>
            <pc:sldMk cId="1233635665" sldId="270"/>
            <ac:spMk id="182" creationId="{F5FBA9DE-991F-8CE3-4605-92792F6ECA2E}"/>
          </ac:spMkLst>
        </pc:spChg>
        <pc:spChg chg="mod">
          <ac:chgData name="Li, Bingyao" userId="6020a0d1-527a-4229-8e4c-eb30bf0f9e70" providerId="ADAL" clId="{ABF05340-DC30-0F4B-B262-B57A4D5EEEFF}" dt="2023-05-13T14:15:30.613" v="1339"/>
          <ac:spMkLst>
            <pc:docMk/>
            <pc:sldMk cId="1233635665" sldId="270"/>
            <ac:spMk id="184" creationId="{12C6E593-7340-4A32-EFF6-4F09A5833367}"/>
          </ac:spMkLst>
        </pc:spChg>
        <pc:spChg chg="mod">
          <ac:chgData name="Li, Bingyao" userId="6020a0d1-527a-4229-8e4c-eb30bf0f9e70" providerId="ADAL" clId="{ABF05340-DC30-0F4B-B262-B57A4D5EEEFF}" dt="2023-05-13T14:15:30.613" v="1339"/>
          <ac:spMkLst>
            <pc:docMk/>
            <pc:sldMk cId="1233635665" sldId="270"/>
            <ac:spMk id="185" creationId="{2762B388-8C00-CA3A-6DEA-327EFE8870C2}"/>
          </ac:spMkLst>
        </pc:spChg>
        <pc:spChg chg="mod">
          <ac:chgData name="Li, Bingyao" userId="6020a0d1-527a-4229-8e4c-eb30bf0f9e70" providerId="ADAL" clId="{ABF05340-DC30-0F4B-B262-B57A4D5EEEFF}" dt="2023-05-13T14:15:30.613" v="1339"/>
          <ac:spMkLst>
            <pc:docMk/>
            <pc:sldMk cId="1233635665" sldId="270"/>
            <ac:spMk id="186" creationId="{9219C021-391D-3792-C399-0F81F7DCDF3D}"/>
          </ac:spMkLst>
        </pc:spChg>
        <pc:spChg chg="mod">
          <ac:chgData name="Li, Bingyao" userId="6020a0d1-527a-4229-8e4c-eb30bf0f9e70" providerId="ADAL" clId="{ABF05340-DC30-0F4B-B262-B57A4D5EEEFF}" dt="2023-05-13T14:15:30.613" v="1339"/>
          <ac:spMkLst>
            <pc:docMk/>
            <pc:sldMk cId="1233635665" sldId="270"/>
            <ac:spMk id="187" creationId="{1C4341BF-00C6-047C-1850-EBA7ED41E878}"/>
          </ac:spMkLst>
        </pc:spChg>
        <pc:spChg chg="mod">
          <ac:chgData name="Li, Bingyao" userId="6020a0d1-527a-4229-8e4c-eb30bf0f9e70" providerId="ADAL" clId="{ABF05340-DC30-0F4B-B262-B57A4D5EEEFF}" dt="2023-05-13T14:15:30.613" v="1339"/>
          <ac:spMkLst>
            <pc:docMk/>
            <pc:sldMk cId="1233635665" sldId="270"/>
            <ac:spMk id="188" creationId="{7E5E80C0-262C-FBC0-2B6C-C52E36FDD7EC}"/>
          </ac:spMkLst>
        </pc:spChg>
        <pc:spChg chg="mod">
          <ac:chgData name="Li, Bingyao" userId="6020a0d1-527a-4229-8e4c-eb30bf0f9e70" providerId="ADAL" clId="{ABF05340-DC30-0F4B-B262-B57A4D5EEEFF}" dt="2023-05-13T14:15:30.613" v="1339"/>
          <ac:spMkLst>
            <pc:docMk/>
            <pc:sldMk cId="1233635665" sldId="270"/>
            <ac:spMk id="189" creationId="{A67F1156-11F3-7D6F-0382-29A161889826}"/>
          </ac:spMkLst>
        </pc:spChg>
        <pc:spChg chg="mod">
          <ac:chgData name="Li, Bingyao" userId="6020a0d1-527a-4229-8e4c-eb30bf0f9e70" providerId="ADAL" clId="{ABF05340-DC30-0F4B-B262-B57A4D5EEEFF}" dt="2023-05-13T14:15:30.613" v="1339"/>
          <ac:spMkLst>
            <pc:docMk/>
            <pc:sldMk cId="1233635665" sldId="270"/>
            <ac:spMk id="190" creationId="{26668464-DDF9-03AE-E8E5-E520F4F21211}"/>
          </ac:spMkLst>
        </pc:spChg>
        <pc:spChg chg="mod">
          <ac:chgData name="Li, Bingyao" userId="6020a0d1-527a-4229-8e4c-eb30bf0f9e70" providerId="ADAL" clId="{ABF05340-DC30-0F4B-B262-B57A4D5EEEFF}" dt="2023-05-13T14:15:30.613" v="1339"/>
          <ac:spMkLst>
            <pc:docMk/>
            <pc:sldMk cId="1233635665" sldId="270"/>
            <ac:spMk id="191" creationId="{F57C7679-C1B4-B75F-3424-E20955B2D512}"/>
          </ac:spMkLst>
        </pc:spChg>
        <pc:spChg chg="mod">
          <ac:chgData name="Li, Bingyao" userId="6020a0d1-527a-4229-8e4c-eb30bf0f9e70" providerId="ADAL" clId="{ABF05340-DC30-0F4B-B262-B57A4D5EEEFF}" dt="2023-05-13T14:15:30.613" v="1339"/>
          <ac:spMkLst>
            <pc:docMk/>
            <pc:sldMk cId="1233635665" sldId="270"/>
            <ac:spMk id="192" creationId="{A0AA8626-E177-E4FC-0EE2-20E957A26CB3}"/>
          </ac:spMkLst>
        </pc:spChg>
        <pc:spChg chg="mod">
          <ac:chgData name="Li, Bingyao" userId="6020a0d1-527a-4229-8e4c-eb30bf0f9e70" providerId="ADAL" clId="{ABF05340-DC30-0F4B-B262-B57A4D5EEEFF}" dt="2023-05-13T14:15:30.613" v="1339"/>
          <ac:spMkLst>
            <pc:docMk/>
            <pc:sldMk cId="1233635665" sldId="270"/>
            <ac:spMk id="193" creationId="{0455DEC6-A5AE-59B2-0B76-BBCD3C820A86}"/>
          </ac:spMkLst>
        </pc:spChg>
        <pc:spChg chg="mod">
          <ac:chgData name="Li, Bingyao" userId="6020a0d1-527a-4229-8e4c-eb30bf0f9e70" providerId="ADAL" clId="{ABF05340-DC30-0F4B-B262-B57A4D5EEEFF}" dt="2023-05-13T14:15:30.613" v="1339"/>
          <ac:spMkLst>
            <pc:docMk/>
            <pc:sldMk cId="1233635665" sldId="270"/>
            <ac:spMk id="194" creationId="{21A757E6-9563-B542-3B8D-6B2C871DFC57}"/>
          </ac:spMkLst>
        </pc:spChg>
        <pc:spChg chg="mod">
          <ac:chgData name="Li, Bingyao" userId="6020a0d1-527a-4229-8e4c-eb30bf0f9e70" providerId="ADAL" clId="{ABF05340-DC30-0F4B-B262-B57A4D5EEEFF}" dt="2023-05-13T14:15:30.613" v="1339"/>
          <ac:spMkLst>
            <pc:docMk/>
            <pc:sldMk cId="1233635665" sldId="270"/>
            <ac:spMk id="195" creationId="{5AE73A6C-4E05-A451-2F89-59B25267DECF}"/>
          </ac:spMkLst>
        </pc:spChg>
        <pc:spChg chg="mod">
          <ac:chgData name="Li, Bingyao" userId="6020a0d1-527a-4229-8e4c-eb30bf0f9e70" providerId="ADAL" clId="{ABF05340-DC30-0F4B-B262-B57A4D5EEEFF}" dt="2023-05-13T14:15:30.613" v="1339"/>
          <ac:spMkLst>
            <pc:docMk/>
            <pc:sldMk cId="1233635665" sldId="270"/>
            <ac:spMk id="196" creationId="{9164C042-5875-C17D-8C91-1B9D26017ED9}"/>
          </ac:spMkLst>
        </pc:spChg>
        <pc:spChg chg="mod">
          <ac:chgData name="Li, Bingyao" userId="6020a0d1-527a-4229-8e4c-eb30bf0f9e70" providerId="ADAL" clId="{ABF05340-DC30-0F4B-B262-B57A4D5EEEFF}" dt="2023-05-13T14:15:30.613" v="1339"/>
          <ac:spMkLst>
            <pc:docMk/>
            <pc:sldMk cId="1233635665" sldId="270"/>
            <ac:spMk id="197" creationId="{3DF483B8-3240-BD39-46AF-90CE945E760F}"/>
          </ac:spMkLst>
        </pc:spChg>
        <pc:spChg chg="mod">
          <ac:chgData name="Li, Bingyao" userId="6020a0d1-527a-4229-8e4c-eb30bf0f9e70" providerId="ADAL" clId="{ABF05340-DC30-0F4B-B262-B57A4D5EEEFF}" dt="2023-05-13T14:15:30.613" v="1339"/>
          <ac:spMkLst>
            <pc:docMk/>
            <pc:sldMk cId="1233635665" sldId="270"/>
            <ac:spMk id="198" creationId="{D22D8B55-3877-DE3E-3499-478FF5757573}"/>
          </ac:spMkLst>
        </pc:spChg>
        <pc:spChg chg="mod">
          <ac:chgData name="Li, Bingyao" userId="6020a0d1-527a-4229-8e4c-eb30bf0f9e70" providerId="ADAL" clId="{ABF05340-DC30-0F4B-B262-B57A4D5EEEFF}" dt="2023-05-13T14:15:30.613" v="1339"/>
          <ac:spMkLst>
            <pc:docMk/>
            <pc:sldMk cId="1233635665" sldId="270"/>
            <ac:spMk id="199" creationId="{B6BE5F85-A2DF-FA41-5585-CA12C9DEEB67}"/>
          </ac:spMkLst>
        </pc:spChg>
        <pc:spChg chg="mod">
          <ac:chgData name="Li, Bingyao" userId="6020a0d1-527a-4229-8e4c-eb30bf0f9e70" providerId="ADAL" clId="{ABF05340-DC30-0F4B-B262-B57A4D5EEEFF}" dt="2023-05-13T14:15:30.613" v="1339"/>
          <ac:spMkLst>
            <pc:docMk/>
            <pc:sldMk cId="1233635665" sldId="270"/>
            <ac:spMk id="200" creationId="{0BB9BDD2-EF07-D6DB-3E14-DDEB194FCFF1}"/>
          </ac:spMkLst>
        </pc:spChg>
        <pc:spChg chg="mod">
          <ac:chgData name="Li, Bingyao" userId="6020a0d1-527a-4229-8e4c-eb30bf0f9e70" providerId="ADAL" clId="{ABF05340-DC30-0F4B-B262-B57A4D5EEEFF}" dt="2023-05-13T14:15:30.613" v="1339"/>
          <ac:spMkLst>
            <pc:docMk/>
            <pc:sldMk cId="1233635665" sldId="270"/>
            <ac:spMk id="201" creationId="{9DF977AB-3D29-D351-C360-B83B0D65B62E}"/>
          </ac:spMkLst>
        </pc:spChg>
        <pc:spChg chg="mod">
          <ac:chgData name="Li, Bingyao" userId="6020a0d1-527a-4229-8e4c-eb30bf0f9e70" providerId="ADAL" clId="{ABF05340-DC30-0F4B-B262-B57A4D5EEEFF}" dt="2023-05-13T14:15:30.613" v="1339"/>
          <ac:spMkLst>
            <pc:docMk/>
            <pc:sldMk cId="1233635665" sldId="270"/>
            <ac:spMk id="202" creationId="{35FECC7C-3F5B-3825-44DB-35C9E136DDEC}"/>
          </ac:spMkLst>
        </pc:spChg>
        <pc:spChg chg="mod">
          <ac:chgData name="Li, Bingyao" userId="6020a0d1-527a-4229-8e4c-eb30bf0f9e70" providerId="ADAL" clId="{ABF05340-DC30-0F4B-B262-B57A4D5EEEFF}" dt="2023-05-13T14:15:30.613" v="1339"/>
          <ac:spMkLst>
            <pc:docMk/>
            <pc:sldMk cId="1233635665" sldId="270"/>
            <ac:spMk id="204" creationId="{425CF9B3-F651-8194-A78A-6F62021084CF}"/>
          </ac:spMkLst>
        </pc:spChg>
        <pc:spChg chg="mod">
          <ac:chgData name="Li, Bingyao" userId="6020a0d1-527a-4229-8e4c-eb30bf0f9e70" providerId="ADAL" clId="{ABF05340-DC30-0F4B-B262-B57A4D5EEEFF}" dt="2023-05-13T14:15:30.613" v="1339"/>
          <ac:spMkLst>
            <pc:docMk/>
            <pc:sldMk cId="1233635665" sldId="270"/>
            <ac:spMk id="205" creationId="{133EF538-2C41-6C52-FA37-284D41140B8E}"/>
          </ac:spMkLst>
        </pc:spChg>
        <pc:spChg chg="mod">
          <ac:chgData name="Li, Bingyao" userId="6020a0d1-527a-4229-8e4c-eb30bf0f9e70" providerId="ADAL" clId="{ABF05340-DC30-0F4B-B262-B57A4D5EEEFF}" dt="2023-05-13T14:15:30.613" v="1339"/>
          <ac:spMkLst>
            <pc:docMk/>
            <pc:sldMk cId="1233635665" sldId="270"/>
            <ac:spMk id="206" creationId="{96368950-35C1-66ED-8A4C-B8BE507DF970}"/>
          </ac:spMkLst>
        </pc:spChg>
        <pc:spChg chg="mod">
          <ac:chgData name="Li, Bingyao" userId="6020a0d1-527a-4229-8e4c-eb30bf0f9e70" providerId="ADAL" clId="{ABF05340-DC30-0F4B-B262-B57A4D5EEEFF}" dt="2023-05-13T14:15:30.613" v="1339"/>
          <ac:spMkLst>
            <pc:docMk/>
            <pc:sldMk cId="1233635665" sldId="270"/>
            <ac:spMk id="207" creationId="{8DF43E83-AAF9-6630-E0F2-F1B5E314851C}"/>
          </ac:spMkLst>
        </pc:spChg>
        <pc:spChg chg="mod">
          <ac:chgData name="Li, Bingyao" userId="6020a0d1-527a-4229-8e4c-eb30bf0f9e70" providerId="ADAL" clId="{ABF05340-DC30-0F4B-B262-B57A4D5EEEFF}" dt="2023-05-13T14:15:30.613" v="1339"/>
          <ac:spMkLst>
            <pc:docMk/>
            <pc:sldMk cId="1233635665" sldId="270"/>
            <ac:spMk id="208" creationId="{9DF7E94C-B01C-89CA-F173-5856A0461BB1}"/>
          </ac:spMkLst>
        </pc:spChg>
        <pc:spChg chg="mod">
          <ac:chgData name="Li, Bingyao" userId="6020a0d1-527a-4229-8e4c-eb30bf0f9e70" providerId="ADAL" clId="{ABF05340-DC30-0F4B-B262-B57A4D5EEEFF}" dt="2023-05-13T14:15:30.613" v="1339"/>
          <ac:spMkLst>
            <pc:docMk/>
            <pc:sldMk cId="1233635665" sldId="270"/>
            <ac:spMk id="209" creationId="{E213B55D-5421-69D4-1094-84D5961A5732}"/>
          </ac:spMkLst>
        </pc:spChg>
        <pc:spChg chg="mod">
          <ac:chgData name="Li, Bingyao" userId="6020a0d1-527a-4229-8e4c-eb30bf0f9e70" providerId="ADAL" clId="{ABF05340-DC30-0F4B-B262-B57A4D5EEEFF}" dt="2023-05-13T14:15:30.613" v="1339"/>
          <ac:spMkLst>
            <pc:docMk/>
            <pc:sldMk cId="1233635665" sldId="270"/>
            <ac:spMk id="210" creationId="{390B613A-1191-CE3D-ADBA-69EEDBC8D56D}"/>
          </ac:spMkLst>
        </pc:spChg>
        <pc:spChg chg="mod">
          <ac:chgData name="Li, Bingyao" userId="6020a0d1-527a-4229-8e4c-eb30bf0f9e70" providerId="ADAL" clId="{ABF05340-DC30-0F4B-B262-B57A4D5EEEFF}" dt="2023-05-13T14:15:30.613" v="1339"/>
          <ac:spMkLst>
            <pc:docMk/>
            <pc:sldMk cId="1233635665" sldId="270"/>
            <ac:spMk id="211" creationId="{0116DCAD-BA85-D02B-6958-DF5F083A12C2}"/>
          </ac:spMkLst>
        </pc:spChg>
        <pc:spChg chg="mod">
          <ac:chgData name="Li, Bingyao" userId="6020a0d1-527a-4229-8e4c-eb30bf0f9e70" providerId="ADAL" clId="{ABF05340-DC30-0F4B-B262-B57A4D5EEEFF}" dt="2023-05-13T14:15:30.613" v="1339"/>
          <ac:spMkLst>
            <pc:docMk/>
            <pc:sldMk cId="1233635665" sldId="270"/>
            <ac:spMk id="212" creationId="{08A7896C-E4D2-3F2C-B78F-FE6E454B3474}"/>
          </ac:spMkLst>
        </pc:spChg>
        <pc:spChg chg="mod">
          <ac:chgData name="Li, Bingyao" userId="6020a0d1-527a-4229-8e4c-eb30bf0f9e70" providerId="ADAL" clId="{ABF05340-DC30-0F4B-B262-B57A4D5EEEFF}" dt="2023-05-13T14:15:30.613" v="1339"/>
          <ac:spMkLst>
            <pc:docMk/>
            <pc:sldMk cId="1233635665" sldId="270"/>
            <ac:spMk id="213" creationId="{5D34D36C-02BB-9DB1-2FE0-701C7FE19361}"/>
          </ac:spMkLst>
        </pc:spChg>
        <pc:spChg chg="mod">
          <ac:chgData name="Li, Bingyao" userId="6020a0d1-527a-4229-8e4c-eb30bf0f9e70" providerId="ADAL" clId="{ABF05340-DC30-0F4B-B262-B57A4D5EEEFF}" dt="2023-05-13T14:15:30.613" v="1339"/>
          <ac:spMkLst>
            <pc:docMk/>
            <pc:sldMk cId="1233635665" sldId="270"/>
            <ac:spMk id="214" creationId="{67CE81D1-3D58-DDDA-A6DF-9E56D384D915}"/>
          </ac:spMkLst>
        </pc:spChg>
        <pc:spChg chg="mod">
          <ac:chgData name="Li, Bingyao" userId="6020a0d1-527a-4229-8e4c-eb30bf0f9e70" providerId="ADAL" clId="{ABF05340-DC30-0F4B-B262-B57A4D5EEEFF}" dt="2023-05-13T14:15:30.613" v="1339"/>
          <ac:spMkLst>
            <pc:docMk/>
            <pc:sldMk cId="1233635665" sldId="270"/>
            <ac:spMk id="215" creationId="{765421EF-3B02-2CDE-1072-AB61684C88CB}"/>
          </ac:spMkLst>
        </pc:spChg>
        <pc:spChg chg="mod">
          <ac:chgData name="Li, Bingyao" userId="6020a0d1-527a-4229-8e4c-eb30bf0f9e70" providerId="ADAL" clId="{ABF05340-DC30-0F4B-B262-B57A4D5EEEFF}" dt="2023-05-13T14:15:30.613" v="1339"/>
          <ac:spMkLst>
            <pc:docMk/>
            <pc:sldMk cId="1233635665" sldId="270"/>
            <ac:spMk id="217" creationId="{3808C270-A645-0D21-D82A-84C4610C71EF}"/>
          </ac:spMkLst>
        </pc:spChg>
        <pc:spChg chg="mod">
          <ac:chgData name="Li, Bingyao" userId="6020a0d1-527a-4229-8e4c-eb30bf0f9e70" providerId="ADAL" clId="{ABF05340-DC30-0F4B-B262-B57A4D5EEEFF}" dt="2023-05-13T14:15:30.613" v="1339"/>
          <ac:spMkLst>
            <pc:docMk/>
            <pc:sldMk cId="1233635665" sldId="270"/>
            <ac:spMk id="218" creationId="{E4D12509-A0D6-CD84-BD67-315EAF8AA258}"/>
          </ac:spMkLst>
        </pc:spChg>
        <pc:spChg chg="mod">
          <ac:chgData name="Li, Bingyao" userId="6020a0d1-527a-4229-8e4c-eb30bf0f9e70" providerId="ADAL" clId="{ABF05340-DC30-0F4B-B262-B57A4D5EEEFF}" dt="2023-05-13T14:15:30.613" v="1339"/>
          <ac:spMkLst>
            <pc:docMk/>
            <pc:sldMk cId="1233635665" sldId="270"/>
            <ac:spMk id="219" creationId="{5D445685-6C90-AAD6-BFD1-ABFBAC888845}"/>
          </ac:spMkLst>
        </pc:spChg>
        <pc:spChg chg="add mod">
          <ac:chgData name="Li, Bingyao" userId="6020a0d1-527a-4229-8e4c-eb30bf0f9e70" providerId="ADAL" clId="{ABF05340-DC30-0F4B-B262-B57A4D5EEEFF}" dt="2023-05-13T14:24:39.070" v="1502" actId="1037"/>
          <ac:spMkLst>
            <pc:docMk/>
            <pc:sldMk cId="1233635665" sldId="270"/>
            <ac:spMk id="220" creationId="{DEF66E7B-4EE1-92FA-B6B7-9C7A6C52E272}"/>
          </ac:spMkLst>
        </pc:spChg>
        <pc:spChg chg="add mod">
          <ac:chgData name="Li, Bingyao" userId="6020a0d1-527a-4229-8e4c-eb30bf0f9e70" providerId="ADAL" clId="{ABF05340-DC30-0F4B-B262-B57A4D5EEEFF}" dt="2023-05-13T14:24:41.600" v="1507" actId="1037"/>
          <ac:spMkLst>
            <pc:docMk/>
            <pc:sldMk cId="1233635665" sldId="270"/>
            <ac:spMk id="221" creationId="{F33AD594-E455-3702-05D9-832FEAE9B6C6}"/>
          </ac:spMkLst>
        </pc:spChg>
        <pc:spChg chg="mod">
          <ac:chgData name="Li, Bingyao" userId="6020a0d1-527a-4229-8e4c-eb30bf0f9e70" providerId="ADAL" clId="{ABF05340-DC30-0F4B-B262-B57A4D5EEEFF}" dt="2023-05-13T14:17:40.294" v="1368" actId="404"/>
          <ac:spMkLst>
            <pc:docMk/>
            <pc:sldMk cId="1233635665" sldId="270"/>
            <ac:spMk id="223" creationId="{C8ABB2CF-4676-4003-DECD-FE72293AD7AB}"/>
          </ac:spMkLst>
        </pc:spChg>
        <pc:spChg chg="mod">
          <ac:chgData name="Li, Bingyao" userId="6020a0d1-527a-4229-8e4c-eb30bf0f9e70" providerId="ADAL" clId="{ABF05340-DC30-0F4B-B262-B57A4D5EEEFF}" dt="2023-05-13T14:17:40.294" v="1368" actId="404"/>
          <ac:spMkLst>
            <pc:docMk/>
            <pc:sldMk cId="1233635665" sldId="270"/>
            <ac:spMk id="224" creationId="{2861845E-F9AB-0066-5138-B607558DF057}"/>
          </ac:spMkLst>
        </pc:spChg>
        <pc:spChg chg="mod">
          <ac:chgData name="Li, Bingyao" userId="6020a0d1-527a-4229-8e4c-eb30bf0f9e70" providerId="ADAL" clId="{ABF05340-DC30-0F4B-B262-B57A4D5EEEFF}" dt="2023-05-13T14:17:40.294" v="1368" actId="404"/>
          <ac:spMkLst>
            <pc:docMk/>
            <pc:sldMk cId="1233635665" sldId="270"/>
            <ac:spMk id="225" creationId="{23F0A997-D011-52DA-8D18-601049CBA5C0}"/>
          </ac:spMkLst>
        </pc:spChg>
        <pc:spChg chg="mod">
          <ac:chgData name="Li, Bingyao" userId="6020a0d1-527a-4229-8e4c-eb30bf0f9e70" providerId="ADAL" clId="{ABF05340-DC30-0F4B-B262-B57A4D5EEEFF}" dt="2023-05-13T14:17:40.294" v="1368" actId="404"/>
          <ac:spMkLst>
            <pc:docMk/>
            <pc:sldMk cId="1233635665" sldId="270"/>
            <ac:spMk id="226" creationId="{66DCDEB7-9C96-2E28-3F75-4D170D5C5648}"/>
          </ac:spMkLst>
        </pc:spChg>
        <pc:spChg chg="mod">
          <ac:chgData name="Li, Bingyao" userId="6020a0d1-527a-4229-8e4c-eb30bf0f9e70" providerId="ADAL" clId="{ABF05340-DC30-0F4B-B262-B57A4D5EEEFF}" dt="2023-05-13T14:17:40.294" v="1368" actId="404"/>
          <ac:spMkLst>
            <pc:docMk/>
            <pc:sldMk cId="1233635665" sldId="270"/>
            <ac:spMk id="227" creationId="{92B6BAAE-DAA6-8CC1-D270-5B428D8C3CC3}"/>
          </ac:spMkLst>
        </pc:spChg>
        <pc:spChg chg="mod">
          <ac:chgData name="Li, Bingyao" userId="6020a0d1-527a-4229-8e4c-eb30bf0f9e70" providerId="ADAL" clId="{ABF05340-DC30-0F4B-B262-B57A4D5EEEFF}" dt="2023-05-13T14:17:40.294" v="1368" actId="404"/>
          <ac:spMkLst>
            <pc:docMk/>
            <pc:sldMk cId="1233635665" sldId="270"/>
            <ac:spMk id="228" creationId="{913C13ED-6A31-A4D8-69D6-5D6DC8B5D129}"/>
          </ac:spMkLst>
        </pc:spChg>
        <pc:spChg chg="mod">
          <ac:chgData name="Li, Bingyao" userId="6020a0d1-527a-4229-8e4c-eb30bf0f9e70" providerId="ADAL" clId="{ABF05340-DC30-0F4B-B262-B57A4D5EEEFF}" dt="2023-05-13T14:17:40.294" v="1368" actId="404"/>
          <ac:spMkLst>
            <pc:docMk/>
            <pc:sldMk cId="1233635665" sldId="270"/>
            <ac:spMk id="229" creationId="{A25BF58A-D740-1EB5-23D4-806E77C5B5B1}"/>
          </ac:spMkLst>
        </pc:spChg>
        <pc:spChg chg="mod">
          <ac:chgData name="Li, Bingyao" userId="6020a0d1-527a-4229-8e4c-eb30bf0f9e70" providerId="ADAL" clId="{ABF05340-DC30-0F4B-B262-B57A4D5EEEFF}" dt="2023-05-13T14:17:40.294" v="1368" actId="404"/>
          <ac:spMkLst>
            <pc:docMk/>
            <pc:sldMk cId="1233635665" sldId="270"/>
            <ac:spMk id="230" creationId="{B14322FE-380E-26C5-2508-EAF3F27CFA1F}"/>
          </ac:spMkLst>
        </pc:spChg>
        <pc:spChg chg="mod">
          <ac:chgData name="Li, Bingyao" userId="6020a0d1-527a-4229-8e4c-eb30bf0f9e70" providerId="ADAL" clId="{ABF05340-DC30-0F4B-B262-B57A4D5EEEFF}" dt="2023-05-13T14:17:40.294" v="1368" actId="404"/>
          <ac:spMkLst>
            <pc:docMk/>
            <pc:sldMk cId="1233635665" sldId="270"/>
            <ac:spMk id="231" creationId="{912FB431-5E6B-326D-A4F5-9A9476C8BD81}"/>
          </ac:spMkLst>
        </pc:spChg>
        <pc:spChg chg="mod">
          <ac:chgData name="Li, Bingyao" userId="6020a0d1-527a-4229-8e4c-eb30bf0f9e70" providerId="ADAL" clId="{ABF05340-DC30-0F4B-B262-B57A4D5EEEFF}" dt="2023-05-13T14:17:40.294" v="1368" actId="404"/>
          <ac:spMkLst>
            <pc:docMk/>
            <pc:sldMk cId="1233635665" sldId="270"/>
            <ac:spMk id="232" creationId="{FCCDAA36-2284-3362-1463-F09E5C459647}"/>
          </ac:spMkLst>
        </pc:spChg>
        <pc:spChg chg="mod">
          <ac:chgData name="Li, Bingyao" userId="6020a0d1-527a-4229-8e4c-eb30bf0f9e70" providerId="ADAL" clId="{ABF05340-DC30-0F4B-B262-B57A4D5EEEFF}" dt="2023-05-13T14:17:40.294" v="1368" actId="404"/>
          <ac:spMkLst>
            <pc:docMk/>
            <pc:sldMk cId="1233635665" sldId="270"/>
            <ac:spMk id="233" creationId="{B509059C-4C45-9F1F-11BE-BB5B40B9F28C}"/>
          </ac:spMkLst>
        </pc:spChg>
        <pc:spChg chg="mod">
          <ac:chgData name="Li, Bingyao" userId="6020a0d1-527a-4229-8e4c-eb30bf0f9e70" providerId="ADAL" clId="{ABF05340-DC30-0F4B-B262-B57A4D5EEEFF}" dt="2023-05-13T14:17:40.294" v="1368" actId="404"/>
          <ac:spMkLst>
            <pc:docMk/>
            <pc:sldMk cId="1233635665" sldId="270"/>
            <ac:spMk id="234" creationId="{071A3312-FE3D-BBC8-2460-D7A5C48AF12E}"/>
          </ac:spMkLst>
        </pc:spChg>
        <pc:spChg chg="mod">
          <ac:chgData name="Li, Bingyao" userId="6020a0d1-527a-4229-8e4c-eb30bf0f9e70" providerId="ADAL" clId="{ABF05340-DC30-0F4B-B262-B57A4D5EEEFF}" dt="2023-05-13T14:17:40.294" v="1368" actId="404"/>
          <ac:spMkLst>
            <pc:docMk/>
            <pc:sldMk cId="1233635665" sldId="270"/>
            <ac:spMk id="243" creationId="{8F480F39-F7B4-1D2D-BCC4-8267993A6CA6}"/>
          </ac:spMkLst>
        </pc:spChg>
        <pc:spChg chg="mod">
          <ac:chgData name="Li, Bingyao" userId="6020a0d1-527a-4229-8e4c-eb30bf0f9e70" providerId="ADAL" clId="{ABF05340-DC30-0F4B-B262-B57A4D5EEEFF}" dt="2023-05-13T14:17:40.294" v="1368" actId="404"/>
          <ac:spMkLst>
            <pc:docMk/>
            <pc:sldMk cId="1233635665" sldId="270"/>
            <ac:spMk id="244" creationId="{BE3C13E9-D67A-989C-BC35-AF5C1917A48F}"/>
          </ac:spMkLst>
        </pc:spChg>
        <pc:spChg chg="mod">
          <ac:chgData name="Li, Bingyao" userId="6020a0d1-527a-4229-8e4c-eb30bf0f9e70" providerId="ADAL" clId="{ABF05340-DC30-0F4B-B262-B57A4D5EEEFF}" dt="2023-05-13T14:17:40.294" v="1368" actId="404"/>
          <ac:spMkLst>
            <pc:docMk/>
            <pc:sldMk cId="1233635665" sldId="270"/>
            <ac:spMk id="245" creationId="{E20A2ED6-CFA9-C209-BEF5-CF213A845D6B}"/>
          </ac:spMkLst>
        </pc:spChg>
        <pc:spChg chg="mod">
          <ac:chgData name="Li, Bingyao" userId="6020a0d1-527a-4229-8e4c-eb30bf0f9e70" providerId="ADAL" clId="{ABF05340-DC30-0F4B-B262-B57A4D5EEEFF}" dt="2023-05-13T14:17:40.294" v="1368" actId="404"/>
          <ac:spMkLst>
            <pc:docMk/>
            <pc:sldMk cId="1233635665" sldId="270"/>
            <ac:spMk id="246" creationId="{56570578-BC56-44D4-057F-C7422DC3E9C5}"/>
          </ac:spMkLst>
        </pc:spChg>
        <pc:spChg chg="mod">
          <ac:chgData name="Li, Bingyao" userId="6020a0d1-527a-4229-8e4c-eb30bf0f9e70" providerId="ADAL" clId="{ABF05340-DC30-0F4B-B262-B57A4D5EEEFF}" dt="2023-05-13T14:17:40.294" v="1368" actId="404"/>
          <ac:spMkLst>
            <pc:docMk/>
            <pc:sldMk cId="1233635665" sldId="270"/>
            <ac:spMk id="247" creationId="{AE57B2C0-5E0B-6CB7-9BD0-CB70B691AF59}"/>
          </ac:spMkLst>
        </pc:spChg>
        <pc:spChg chg="mod">
          <ac:chgData name="Li, Bingyao" userId="6020a0d1-527a-4229-8e4c-eb30bf0f9e70" providerId="ADAL" clId="{ABF05340-DC30-0F4B-B262-B57A4D5EEEFF}" dt="2023-05-13T14:17:40.294" v="1368" actId="404"/>
          <ac:spMkLst>
            <pc:docMk/>
            <pc:sldMk cId="1233635665" sldId="270"/>
            <ac:spMk id="248" creationId="{20DA5120-51A9-4085-3D6E-0E4250A2E62C}"/>
          </ac:spMkLst>
        </pc:spChg>
        <pc:spChg chg="mod">
          <ac:chgData name="Li, Bingyao" userId="6020a0d1-527a-4229-8e4c-eb30bf0f9e70" providerId="ADAL" clId="{ABF05340-DC30-0F4B-B262-B57A4D5EEEFF}" dt="2023-05-13T14:17:40.294" v="1368" actId="404"/>
          <ac:spMkLst>
            <pc:docMk/>
            <pc:sldMk cId="1233635665" sldId="270"/>
            <ac:spMk id="249" creationId="{AA0B100A-EB74-9682-CCB5-B3705D6227A4}"/>
          </ac:spMkLst>
        </pc:spChg>
        <pc:spChg chg="mod">
          <ac:chgData name="Li, Bingyao" userId="6020a0d1-527a-4229-8e4c-eb30bf0f9e70" providerId="ADAL" clId="{ABF05340-DC30-0F4B-B262-B57A4D5EEEFF}" dt="2023-05-13T14:17:40.294" v="1368" actId="404"/>
          <ac:spMkLst>
            <pc:docMk/>
            <pc:sldMk cId="1233635665" sldId="270"/>
            <ac:spMk id="250" creationId="{1C37CCE4-CF32-E113-F4F6-36FAB33B7768}"/>
          </ac:spMkLst>
        </pc:spChg>
        <pc:spChg chg="mod">
          <ac:chgData name="Li, Bingyao" userId="6020a0d1-527a-4229-8e4c-eb30bf0f9e70" providerId="ADAL" clId="{ABF05340-DC30-0F4B-B262-B57A4D5EEEFF}" dt="2023-05-13T14:17:40.294" v="1368" actId="404"/>
          <ac:spMkLst>
            <pc:docMk/>
            <pc:sldMk cId="1233635665" sldId="270"/>
            <ac:spMk id="251" creationId="{FF2ABB77-32B8-CC63-2806-83D2DAEDC130}"/>
          </ac:spMkLst>
        </pc:spChg>
        <pc:spChg chg="mod">
          <ac:chgData name="Li, Bingyao" userId="6020a0d1-527a-4229-8e4c-eb30bf0f9e70" providerId="ADAL" clId="{ABF05340-DC30-0F4B-B262-B57A4D5EEEFF}" dt="2023-05-13T14:17:40.294" v="1368" actId="404"/>
          <ac:spMkLst>
            <pc:docMk/>
            <pc:sldMk cId="1233635665" sldId="270"/>
            <ac:spMk id="252" creationId="{E98E1405-DB30-4281-0089-C81F88F3EA3C}"/>
          </ac:spMkLst>
        </pc:spChg>
        <pc:spChg chg="mod">
          <ac:chgData name="Li, Bingyao" userId="6020a0d1-527a-4229-8e4c-eb30bf0f9e70" providerId="ADAL" clId="{ABF05340-DC30-0F4B-B262-B57A4D5EEEFF}" dt="2023-05-13T14:17:40.294" v="1368" actId="404"/>
          <ac:spMkLst>
            <pc:docMk/>
            <pc:sldMk cId="1233635665" sldId="270"/>
            <ac:spMk id="253" creationId="{15A4263A-2A28-2300-48D8-A79E6C13E7DB}"/>
          </ac:spMkLst>
        </pc:spChg>
        <pc:spChg chg="mod">
          <ac:chgData name="Li, Bingyao" userId="6020a0d1-527a-4229-8e4c-eb30bf0f9e70" providerId="ADAL" clId="{ABF05340-DC30-0F4B-B262-B57A4D5EEEFF}" dt="2023-05-13T14:17:40.294" v="1368" actId="404"/>
          <ac:spMkLst>
            <pc:docMk/>
            <pc:sldMk cId="1233635665" sldId="270"/>
            <ac:spMk id="254" creationId="{7361703C-075A-DB72-15B5-1906ED4CC3D0}"/>
          </ac:spMkLst>
        </pc:spChg>
        <pc:spChg chg="mod">
          <ac:chgData name="Li, Bingyao" userId="6020a0d1-527a-4229-8e4c-eb30bf0f9e70" providerId="ADAL" clId="{ABF05340-DC30-0F4B-B262-B57A4D5EEEFF}" dt="2023-05-13T14:17:40.294" v="1368" actId="404"/>
          <ac:spMkLst>
            <pc:docMk/>
            <pc:sldMk cId="1233635665" sldId="270"/>
            <ac:spMk id="255" creationId="{BE6E1F82-4C1E-AF79-30B8-B739E6EB93A8}"/>
          </ac:spMkLst>
        </pc:spChg>
        <pc:spChg chg="mod">
          <ac:chgData name="Li, Bingyao" userId="6020a0d1-527a-4229-8e4c-eb30bf0f9e70" providerId="ADAL" clId="{ABF05340-DC30-0F4B-B262-B57A4D5EEEFF}" dt="2023-05-13T14:17:40.294" v="1368" actId="404"/>
          <ac:spMkLst>
            <pc:docMk/>
            <pc:sldMk cId="1233635665" sldId="270"/>
            <ac:spMk id="264" creationId="{9264E365-F643-1D8E-6A49-027F689853BF}"/>
          </ac:spMkLst>
        </pc:spChg>
        <pc:spChg chg="mod">
          <ac:chgData name="Li, Bingyao" userId="6020a0d1-527a-4229-8e4c-eb30bf0f9e70" providerId="ADAL" clId="{ABF05340-DC30-0F4B-B262-B57A4D5EEEFF}" dt="2023-05-13T14:21:43.663" v="1450" actId="14100"/>
          <ac:spMkLst>
            <pc:docMk/>
            <pc:sldMk cId="1233635665" sldId="270"/>
            <ac:spMk id="268" creationId="{D077B134-3D7E-ECC0-3B6F-FA93352AD9A5}"/>
          </ac:spMkLst>
        </pc:spChg>
        <pc:spChg chg="mod">
          <ac:chgData name="Li, Bingyao" userId="6020a0d1-527a-4229-8e4c-eb30bf0f9e70" providerId="ADAL" clId="{ABF05340-DC30-0F4B-B262-B57A4D5EEEFF}" dt="2023-05-13T14:21:47.464" v="1451" actId="14100"/>
          <ac:spMkLst>
            <pc:docMk/>
            <pc:sldMk cId="1233635665" sldId="270"/>
            <ac:spMk id="269" creationId="{6F3C5CC9-3C50-9DF2-648D-9569F78D9D1B}"/>
          </ac:spMkLst>
        </pc:spChg>
        <pc:spChg chg="mod">
          <ac:chgData name="Li, Bingyao" userId="6020a0d1-527a-4229-8e4c-eb30bf0f9e70" providerId="ADAL" clId="{ABF05340-DC30-0F4B-B262-B57A4D5EEEFF}" dt="2023-05-13T14:21:53.486" v="1453" actId="14100"/>
          <ac:spMkLst>
            <pc:docMk/>
            <pc:sldMk cId="1233635665" sldId="270"/>
            <ac:spMk id="270" creationId="{3588CA03-B768-2DC3-6863-C6D9150B8C8C}"/>
          </ac:spMkLst>
        </pc:spChg>
        <pc:spChg chg="mod">
          <ac:chgData name="Li, Bingyao" userId="6020a0d1-527a-4229-8e4c-eb30bf0f9e70" providerId="ADAL" clId="{ABF05340-DC30-0F4B-B262-B57A4D5EEEFF}" dt="2023-05-13T14:21:58.830" v="1454" actId="14100"/>
          <ac:spMkLst>
            <pc:docMk/>
            <pc:sldMk cId="1233635665" sldId="270"/>
            <ac:spMk id="271" creationId="{D39AF7DC-4453-7081-A86C-569D8BF9EF32}"/>
          </ac:spMkLst>
        </pc:spChg>
        <pc:spChg chg="mod">
          <ac:chgData name="Li, Bingyao" userId="6020a0d1-527a-4229-8e4c-eb30bf0f9e70" providerId="ADAL" clId="{ABF05340-DC30-0F4B-B262-B57A4D5EEEFF}" dt="2023-05-13T14:21:02.244" v="1421" actId="692"/>
          <ac:spMkLst>
            <pc:docMk/>
            <pc:sldMk cId="1233635665" sldId="270"/>
            <ac:spMk id="272" creationId="{5195EA1E-780F-926A-D9E8-7FA3AEF4647C}"/>
          </ac:spMkLst>
        </pc:spChg>
        <pc:spChg chg="mod">
          <ac:chgData name="Li, Bingyao" userId="6020a0d1-527a-4229-8e4c-eb30bf0f9e70" providerId="ADAL" clId="{ABF05340-DC30-0F4B-B262-B57A4D5EEEFF}" dt="2023-05-13T14:20:59.593" v="1419" actId="692"/>
          <ac:spMkLst>
            <pc:docMk/>
            <pc:sldMk cId="1233635665" sldId="270"/>
            <ac:spMk id="273" creationId="{2127C779-3253-C1B5-8284-7B7A3F246901}"/>
          </ac:spMkLst>
        </pc:spChg>
        <pc:spChg chg="mod">
          <ac:chgData name="Li, Bingyao" userId="6020a0d1-527a-4229-8e4c-eb30bf0f9e70" providerId="ADAL" clId="{ABF05340-DC30-0F4B-B262-B57A4D5EEEFF}" dt="2023-05-13T14:20:56.613" v="1417" actId="692"/>
          <ac:spMkLst>
            <pc:docMk/>
            <pc:sldMk cId="1233635665" sldId="270"/>
            <ac:spMk id="274" creationId="{25D9A661-2F0D-C9C1-944E-91484F5FDE44}"/>
          </ac:spMkLst>
        </pc:spChg>
        <pc:spChg chg="mod">
          <ac:chgData name="Li, Bingyao" userId="6020a0d1-527a-4229-8e4c-eb30bf0f9e70" providerId="ADAL" clId="{ABF05340-DC30-0F4B-B262-B57A4D5EEEFF}" dt="2023-05-13T14:20:53.364" v="1415" actId="692"/>
          <ac:spMkLst>
            <pc:docMk/>
            <pc:sldMk cId="1233635665" sldId="270"/>
            <ac:spMk id="275" creationId="{0C6118D0-08D2-FEE6-670E-20E2BA108070}"/>
          </ac:spMkLst>
        </pc:spChg>
        <pc:spChg chg="mod">
          <ac:chgData name="Li, Bingyao" userId="6020a0d1-527a-4229-8e4c-eb30bf0f9e70" providerId="ADAL" clId="{ABF05340-DC30-0F4B-B262-B57A4D5EEEFF}" dt="2023-05-13T14:20:50.481" v="1413" actId="692"/>
          <ac:spMkLst>
            <pc:docMk/>
            <pc:sldMk cId="1233635665" sldId="270"/>
            <ac:spMk id="276" creationId="{CEB0E92F-06CA-433B-845B-BE9A1BA1DFC2}"/>
          </ac:spMkLst>
        </pc:spChg>
        <pc:spChg chg="mod">
          <ac:chgData name="Li, Bingyao" userId="6020a0d1-527a-4229-8e4c-eb30bf0f9e70" providerId="ADAL" clId="{ABF05340-DC30-0F4B-B262-B57A4D5EEEFF}" dt="2023-05-13T14:21:05.223" v="1425" actId="692"/>
          <ac:spMkLst>
            <pc:docMk/>
            <pc:sldMk cId="1233635665" sldId="270"/>
            <ac:spMk id="277" creationId="{1700AA4C-D529-848A-04A4-785CF012DAFC}"/>
          </ac:spMkLst>
        </pc:spChg>
        <pc:spChg chg="mod">
          <ac:chgData name="Li, Bingyao" userId="6020a0d1-527a-4229-8e4c-eb30bf0f9e70" providerId="ADAL" clId="{ABF05340-DC30-0F4B-B262-B57A4D5EEEFF}" dt="2023-05-13T14:21:08.185" v="1429" actId="692"/>
          <ac:spMkLst>
            <pc:docMk/>
            <pc:sldMk cId="1233635665" sldId="270"/>
            <ac:spMk id="278" creationId="{A4847524-A019-8722-2D68-A72328AD5E8B}"/>
          </ac:spMkLst>
        </pc:spChg>
        <pc:spChg chg="mod">
          <ac:chgData name="Li, Bingyao" userId="6020a0d1-527a-4229-8e4c-eb30bf0f9e70" providerId="ADAL" clId="{ABF05340-DC30-0F4B-B262-B57A4D5EEEFF}" dt="2023-05-13T14:21:10.868" v="1433" actId="692"/>
          <ac:spMkLst>
            <pc:docMk/>
            <pc:sldMk cId="1233635665" sldId="270"/>
            <ac:spMk id="279" creationId="{0E647873-CCCB-8C66-3BEA-FD184554D009}"/>
          </ac:spMkLst>
        </pc:spChg>
        <pc:grpChg chg="add mod">
          <ac:chgData name="Li, Bingyao" userId="6020a0d1-527a-4229-8e4c-eb30bf0f9e70" providerId="ADAL" clId="{ABF05340-DC30-0F4B-B262-B57A4D5EEEFF}" dt="2023-05-13T14:24:35.723" v="1497" actId="1037"/>
          <ac:grpSpMkLst>
            <pc:docMk/>
            <pc:sldMk cId="1233635665" sldId="270"/>
            <ac:grpSpMk id="3" creationId="{2503B102-1BD0-AF96-5BB6-6D1F634F983F}"/>
          </ac:grpSpMkLst>
        </pc:grpChg>
        <pc:grpChg chg="mod">
          <ac:chgData name="Li, Bingyao" userId="6020a0d1-527a-4229-8e4c-eb30bf0f9e70" providerId="ADAL" clId="{ABF05340-DC30-0F4B-B262-B57A4D5EEEFF}" dt="2023-05-13T14:15:30.613" v="1339"/>
          <ac:grpSpMkLst>
            <pc:docMk/>
            <pc:sldMk cId="1233635665" sldId="270"/>
            <ac:grpSpMk id="12" creationId="{6DFB7CAC-480A-B75A-5701-3B9C8F586348}"/>
          </ac:grpSpMkLst>
        </pc:grpChg>
        <pc:grpChg chg="mod">
          <ac:chgData name="Li, Bingyao" userId="6020a0d1-527a-4229-8e4c-eb30bf0f9e70" providerId="ADAL" clId="{ABF05340-DC30-0F4B-B262-B57A4D5EEEFF}" dt="2023-05-13T14:15:30.613" v="1339"/>
          <ac:grpSpMkLst>
            <pc:docMk/>
            <pc:sldMk cId="1233635665" sldId="270"/>
            <ac:grpSpMk id="13" creationId="{AAAB9AEE-54ED-A39F-19CA-63118FDDBF77}"/>
          </ac:grpSpMkLst>
        </pc:grpChg>
        <pc:grpChg chg="mod">
          <ac:chgData name="Li, Bingyao" userId="6020a0d1-527a-4229-8e4c-eb30bf0f9e70" providerId="ADAL" clId="{ABF05340-DC30-0F4B-B262-B57A4D5EEEFF}" dt="2023-05-13T14:15:30.613" v="1339"/>
          <ac:grpSpMkLst>
            <pc:docMk/>
            <pc:sldMk cId="1233635665" sldId="270"/>
            <ac:grpSpMk id="26" creationId="{AE98CE2F-6EF7-251C-756E-D51624617266}"/>
          </ac:grpSpMkLst>
        </pc:grpChg>
        <pc:grpChg chg="mod">
          <ac:chgData name="Li, Bingyao" userId="6020a0d1-527a-4229-8e4c-eb30bf0f9e70" providerId="ADAL" clId="{ABF05340-DC30-0F4B-B262-B57A4D5EEEFF}" dt="2023-05-13T14:15:30.613" v="1339"/>
          <ac:grpSpMkLst>
            <pc:docMk/>
            <pc:sldMk cId="1233635665" sldId="270"/>
            <ac:grpSpMk id="45" creationId="{4FEE96CD-41AC-3F88-99B9-D031F290DCE2}"/>
          </ac:grpSpMkLst>
        </pc:grpChg>
        <pc:grpChg chg="del">
          <ac:chgData name="Li, Bingyao" userId="6020a0d1-527a-4229-8e4c-eb30bf0f9e70" providerId="ADAL" clId="{ABF05340-DC30-0F4B-B262-B57A4D5EEEFF}" dt="2023-05-13T14:15:05.683" v="1337" actId="478"/>
          <ac:grpSpMkLst>
            <pc:docMk/>
            <pc:sldMk cId="1233635665" sldId="270"/>
            <ac:grpSpMk id="136" creationId="{123AB6F1-10CC-9BDB-916C-1CD5116E5ECF}"/>
          </ac:grpSpMkLst>
        </pc:grpChg>
        <pc:grpChg chg="mod">
          <ac:chgData name="Li, Bingyao" userId="6020a0d1-527a-4229-8e4c-eb30bf0f9e70" providerId="ADAL" clId="{ABF05340-DC30-0F4B-B262-B57A4D5EEEFF}" dt="2023-05-13T14:15:30.613" v="1339"/>
          <ac:grpSpMkLst>
            <pc:docMk/>
            <pc:sldMk cId="1233635665" sldId="270"/>
            <ac:grpSpMk id="163" creationId="{935E3DEE-21F2-3EA7-219B-2198A431965D}"/>
          </ac:grpSpMkLst>
        </pc:grpChg>
        <pc:grpChg chg="mod">
          <ac:chgData name="Li, Bingyao" userId="6020a0d1-527a-4229-8e4c-eb30bf0f9e70" providerId="ADAL" clId="{ABF05340-DC30-0F4B-B262-B57A4D5EEEFF}" dt="2023-05-13T14:15:30.613" v="1339"/>
          <ac:grpSpMkLst>
            <pc:docMk/>
            <pc:sldMk cId="1233635665" sldId="270"/>
            <ac:grpSpMk id="183" creationId="{7BFA4F1D-CD74-A5CD-DCA6-04890E644E6C}"/>
          </ac:grpSpMkLst>
        </pc:grpChg>
        <pc:grpChg chg="mod">
          <ac:chgData name="Li, Bingyao" userId="6020a0d1-527a-4229-8e4c-eb30bf0f9e70" providerId="ADAL" clId="{ABF05340-DC30-0F4B-B262-B57A4D5EEEFF}" dt="2023-05-13T14:15:30.613" v="1339"/>
          <ac:grpSpMkLst>
            <pc:docMk/>
            <pc:sldMk cId="1233635665" sldId="270"/>
            <ac:grpSpMk id="203" creationId="{67FE41EE-A36F-354E-5E84-1CACD511BBBE}"/>
          </ac:grpSpMkLst>
        </pc:grpChg>
        <pc:grpChg chg="mod">
          <ac:chgData name="Li, Bingyao" userId="6020a0d1-527a-4229-8e4c-eb30bf0f9e70" providerId="ADAL" clId="{ABF05340-DC30-0F4B-B262-B57A4D5EEEFF}" dt="2023-05-13T14:15:30.613" v="1339"/>
          <ac:grpSpMkLst>
            <pc:docMk/>
            <pc:sldMk cId="1233635665" sldId="270"/>
            <ac:grpSpMk id="216" creationId="{83D6E8C0-E6CF-67C8-2E67-0AED192950C5}"/>
          </ac:grpSpMkLst>
        </pc:grpChg>
        <pc:grpChg chg="add del mod">
          <ac:chgData name="Li, Bingyao" userId="6020a0d1-527a-4229-8e4c-eb30bf0f9e70" providerId="ADAL" clId="{ABF05340-DC30-0F4B-B262-B57A4D5EEEFF}" dt="2023-05-13T14:18:02.371" v="1370" actId="478"/>
          <ac:grpSpMkLst>
            <pc:docMk/>
            <pc:sldMk cId="1233635665" sldId="270"/>
            <ac:grpSpMk id="222" creationId="{6F820F45-BEB5-BE9E-B104-EBEBBC9EF106}"/>
          </ac:grpSpMkLst>
        </pc:grpChg>
        <pc:grpChg chg="add del mod">
          <ac:chgData name="Li, Bingyao" userId="6020a0d1-527a-4229-8e4c-eb30bf0f9e70" providerId="ADAL" clId="{ABF05340-DC30-0F4B-B262-B57A4D5EEEFF}" dt="2023-05-13T14:22:37.764" v="1458" actId="478"/>
          <ac:grpSpMkLst>
            <pc:docMk/>
            <pc:sldMk cId="1233635665" sldId="270"/>
            <ac:grpSpMk id="267" creationId="{2E89925F-FF1D-4FCD-7A3E-4ADC5429BC52}"/>
          </ac:grpSpMkLst>
        </pc:grpChg>
        <pc:cxnChg chg="mod">
          <ac:chgData name="Li, Bingyao" userId="6020a0d1-527a-4229-8e4c-eb30bf0f9e70" providerId="ADAL" clId="{ABF05340-DC30-0F4B-B262-B57A4D5EEEFF}" dt="2023-05-13T14:15:05.683" v="1337" actId="478"/>
          <ac:cxnSpMkLst>
            <pc:docMk/>
            <pc:sldMk cId="1233635665" sldId="270"/>
            <ac:cxnSpMk id="7" creationId="{568B79E6-6892-B412-7D03-E9DF519B4D1B}"/>
          </ac:cxnSpMkLst>
        </pc:cxnChg>
        <pc:cxnChg chg="mod">
          <ac:chgData name="Li, Bingyao" userId="6020a0d1-527a-4229-8e4c-eb30bf0f9e70" providerId="ADAL" clId="{ABF05340-DC30-0F4B-B262-B57A4D5EEEFF}" dt="2023-05-13T14:15:05.683" v="1337" actId="478"/>
          <ac:cxnSpMkLst>
            <pc:docMk/>
            <pc:sldMk cId="1233635665" sldId="270"/>
            <ac:cxnSpMk id="27" creationId="{FB198CE1-BC18-4046-9F83-D07313A5DBF3}"/>
          </ac:cxnSpMkLst>
        </pc:cxnChg>
        <pc:cxnChg chg="mod">
          <ac:chgData name="Li, Bingyao" userId="6020a0d1-527a-4229-8e4c-eb30bf0f9e70" providerId="ADAL" clId="{ABF05340-DC30-0F4B-B262-B57A4D5EEEFF}" dt="2023-05-13T14:15:30.613" v="1339"/>
          <ac:cxnSpMkLst>
            <pc:docMk/>
            <pc:sldMk cId="1233635665" sldId="270"/>
            <ac:cxnSpMk id="35" creationId="{C6891F9C-5F6A-0BC6-C5D3-13B723BC6849}"/>
          </ac:cxnSpMkLst>
        </pc:cxnChg>
        <pc:cxnChg chg="mod">
          <ac:chgData name="Li, Bingyao" userId="6020a0d1-527a-4229-8e4c-eb30bf0f9e70" providerId="ADAL" clId="{ABF05340-DC30-0F4B-B262-B57A4D5EEEFF}" dt="2023-05-13T14:15:05.683" v="1337" actId="478"/>
          <ac:cxnSpMkLst>
            <pc:docMk/>
            <pc:sldMk cId="1233635665" sldId="270"/>
            <ac:cxnSpMk id="36" creationId="{3882D7F0-7106-2910-1508-849934B7CC42}"/>
          </ac:cxnSpMkLst>
        </pc:cxnChg>
        <pc:cxnChg chg="mod">
          <ac:chgData name="Li, Bingyao" userId="6020a0d1-527a-4229-8e4c-eb30bf0f9e70" providerId="ADAL" clId="{ABF05340-DC30-0F4B-B262-B57A4D5EEEFF}" dt="2023-05-13T14:15:05.683" v="1337" actId="478"/>
          <ac:cxnSpMkLst>
            <pc:docMk/>
            <pc:sldMk cId="1233635665" sldId="270"/>
            <ac:cxnSpMk id="42" creationId="{C6ECB3B9-A2DD-DF80-6BD1-C6E8C10633CD}"/>
          </ac:cxnSpMkLst>
        </pc:cxnChg>
        <pc:cxnChg chg="mod">
          <ac:chgData name="Li, Bingyao" userId="6020a0d1-527a-4229-8e4c-eb30bf0f9e70" providerId="ADAL" clId="{ABF05340-DC30-0F4B-B262-B57A4D5EEEFF}" dt="2023-05-13T14:15:05.683" v="1337" actId="478"/>
          <ac:cxnSpMkLst>
            <pc:docMk/>
            <pc:sldMk cId="1233635665" sldId="270"/>
            <ac:cxnSpMk id="43" creationId="{230C553C-AEA4-2422-EBD3-42F615D94621}"/>
          </ac:cxnSpMkLst>
        </pc:cxnChg>
        <pc:cxnChg chg="mod">
          <ac:chgData name="Li, Bingyao" userId="6020a0d1-527a-4229-8e4c-eb30bf0f9e70" providerId="ADAL" clId="{ABF05340-DC30-0F4B-B262-B57A4D5EEEFF}" dt="2023-05-13T14:15:30.613" v="1339"/>
          <ac:cxnSpMkLst>
            <pc:docMk/>
            <pc:sldMk cId="1233635665" sldId="270"/>
            <ac:cxnSpMk id="130" creationId="{1EBECA4D-7278-BC7D-BC4C-5585B7F1DFB5}"/>
          </ac:cxnSpMkLst>
        </pc:cxnChg>
        <pc:cxnChg chg="mod">
          <ac:chgData name="Li, Bingyao" userId="6020a0d1-527a-4229-8e4c-eb30bf0f9e70" providerId="ADAL" clId="{ABF05340-DC30-0F4B-B262-B57A4D5EEEFF}" dt="2023-05-13T14:15:30.613" v="1339"/>
          <ac:cxnSpMkLst>
            <pc:docMk/>
            <pc:sldMk cId="1233635665" sldId="270"/>
            <ac:cxnSpMk id="132" creationId="{1A55BE06-A79F-7BC4-7296-43E0F6FB7743}"/>
          </ac:cxnSpMkLst>
        </pc:cxnChg>
        <pc:cxnChg chg="mod">
          <ac:chgData name="Li, Bingyao" userId="6020a0d1-527a-4229-8e4c-eb30bf0f9e70" providerId="ADAL" clId="{ABF05340-DC30-0F4B-B262-B57A4D5EEEFF}" dt="2023-05-13T14:15:30.613" v="1339"/>
          <ac:cxnSpMkLst>
            <pc:docMk/>
            <pc:sldMk cId="1233635665" sldId="270"/>
            <ac:cxnSpMk id="137" creationId="{FB8BC6BF-C884-F2F8-EF0C-5582DDED98CB}"/>
          </ac:cxnSpMkLst>
        </pc:cxnChg>
        <pc:cxnChg chg="mod">
          <ac:chgData name="Li, Bingyao" userId="6020a0d1-527a-4229-8e4c-eb30bf0f9e70" providerId="ADAL" clId="{ABF05340-DC30-0F4B-B262-B57A4D5EEEFF}" dt="2023-05-13T14:15:30.613" v="1339"/>
          <ac:cxnSpMkLst>
            <pc:docMk/>
            <pc:sldMk cId="1233635665" sldId="270"/>
            <ac:cxnSpMk id="138" creationId="{F29E03A0-1A4F-A9F8-7A0E-7EC6224D468F}"/>
          </ac:cxnSpMkLst>
        </pc:cxnChg>
        <pc:cxnChg chg="mod">
          <ac:chgData name="Li, Bingyao" userId="6020a0d1-527a-4229-8e4c-eb30bf0f9e70" providerId="ADAL" clId="{ABF05340-DC30-0F4B-B262-B57A4D5EEEFF}" dt="2023-05-13T14:15:30.613" v="1339"/>
          <ac:cxnSpMkLst>
            <pc:docMk/>
            <pc:sldMk cId="1233635665" sldId="270"/>
            <ac:cxnSpMk id="139" creationId="{75189DC9-98BC-E166-885D-91DD71DC532C}"/>
          </ac:cxnSpMkLst>
        </pc:cxnChg>
        <pc:cxnChg chg="mod">
          <ac:chgData name="Li, Bingyao" userId="6020a0d1-527a-4229-8e4c-eb30bf0f9e70" providerId="ADAL" clId="{ABF05340-DC30-0F4B-B262-B57A4D5EEEFF}" dt="2023-05-13T14:15:30.613" v="1339"/>
          <ac:cxnSpMkLst>
            <pc:docMk/>
            <pc:sldMk cId="1233635665" sldId="270"/>
            <ac:cxnSpMk id="140" creationId="{D887D5C2-9691-BDBE-E26B-C2314EBD315F}"/>
          </ac:cxnSpMkLst>
        </pc:cxnChg>
        <pc:cxnChg chg="mod">
          <ac:chgData name="Li, Bingyao" userId="6020a0d1-527a-4229-8e4c-eb30bf0f9e70" providerId="ADAL" clId="{ABF05340-DC30-0F4B-B262-B57A4D5EEEFF}" dt="2023-05-13T14:15:30.613" v="1339"/>
          <ac:cxnSpMkLst>
            <pc:docMk/>
            <pc:sldMk cId="1233635665" sldId="270"/>
            <ac:cxnSpMk id="146" creationId="{C979FC11-61E0-385D-E6A3-292D11EA0CB7}"/>
          </ac:cxnSpMkLst>
        </pc:cxnChg>
        <pc:cxnChg chg="mod">
          <ac:chgData name="Li, Bingyao" userId="6020a0d1-527a-4229-8e4c-eb30bf0f9e70" providerId="ADAL" clId="{ABF05340-DC30-0F4B-B262-B57A4D5EEEFF}" dt="2023-05-13T14:15:30.613" v="1339"/>
          <ac:cxnSpMkLst>
            <pc:docMk/>
            <pc:sldMk cId="1233635665" sldId="270"/>
            <ac:cxnSpMk id="147" creationId="{A60D5CDD-E057-2AEB-14A6-B8F462902387}"/>
          </ac:cxnSpMkLst>
        </pc:cxnChg>
        <pc:cxnChg chg="mod">
          <ac:chgData name="Li, Bingyao" userId="6020a0d1-527a-4229-8e4c-eb30bf0f9e70" providerId="ADAL" clId="{ABF05340-DC30-0F4B-B262-B57A4D5EEEFF}" dt="2023-05-13T14:18:02.371" v="1370" actId="478"/>
          <ac:cxnSpMkLst>
            <pc:docMk/>
            <pc:sldMk cId="1233635665" sldId="270"/>
            <ac:cxnSpMk id="235" creationId="{B317CBA9-73E2-C0A1-2D6C-4A2BDC4FF58C}"/>
          </ac:cxnSpMkLst>
        </pc:cxnChg>
        <pc:cxnChg chg="mod">
          <ac:chgData name="Li, Bingyao" userId="6020a0d1-527a-4229-8e4c-eb30bf0f9e70" providerId="ADAL" clId="{ABF05340-DC30-0F4B-B262-B57A4D5EEEFF}" dt="2023-05-13T14:18:02.371" v="1370" actId="478"/>
          <ac:cxnSpMkLst>
            <pc:docMk/>
            <pc:sldMk cId="1233635665" sldId="270"/>
            <ac:cxnSpMk id="236" creationId="{022038C8-CE53-FABF-49AC-B67712503958}"/>
          </ac:cxnSpMkLst>
        </pc:cxnChg>
        <pc:cxnChg chg="mod">
          <ac:chgData name="Li, Bingyao" userId="6020a0d1-527a-4229-8e4c-eb30bf0f9e70" providerId="ADAL" clId="{ABF05340-DC30-0F4B-B262-B57A4D5EEEFF}" dt="2023-05-13T14:18:02.371" v="1370" actId="478"/>
          <ac:cxnSpMkLst>
            <pc:docMk/>
            <pc:sldMk cId="1233635665" sldId="270"/>
            <ac:cxnSpMk id="237" creationId="{D0983862-E174-F765-935B-8FA48AAD2A0E}"/>
          </ac:cxnSpMkLst>
        </pc:cxnChg>
        <pc:cxnChg chg="mod">
          <ac:chgData name="Li, Bingyao" userId="6020a0d1-527a-4229-8e4c-eb30bf0f9e70" providerId="ADAL" clId="{ABF05340-DC30-0F4B-B262-B57A4D5EEEFF}" dt="2023-05-13T14:18:02.371" v="1370" actId="478"/>
          <ac:cxnSpMkLst>
            <pc:docMk/>
            <pc:sldMk cId="1233635665" sldId="270"/>
            <ac:cxnSpMk id="238" creationId="{EE1C47AB-E6FF-C1D4-E195-AAC28A6945D3}"/>
          </ac:cxnSpMkLst>
        </pc:cxnChg>
        <pc:cxnChg chg="mod">
          <ac:chgData name="Li, Bingyao" userId="6020a0d1-527a-4229-8e4c-eb30bf0f9e70" providerId="ADAL" clId="{ABF05340-DC30-0F4B-B262-B57A4D5EEEFF}" dt="2023-05-13T14:18:02.371" v="1370" actId="478"/>
          <ac:cxnSpMkLst>
            <pc:docMk/>
            <pc:sldMk cId="1233635665" sldId="270"/>
            <ac:cxnSpMk id="239" creationId="{D93F8731-72F0-B793-190A-404F886C9715}"/>
          </ac:cxnSpMkLst>
        </pc:cxnChg>
        <pc:cxnChg chg="mod">
          <ac:chgData name="Li, Bingyao" userId="6020a0d1-527a-4229-8e4c-eb30bf0f9e70" providerId="ADAL" clId="{ABF05340-DC30-0F4B-B262-B57A4D5EEEFF}" dt="2023-05-13T14:18:02.371" v="1370" actId="478"/>
          <ac:cxnSpMkLst>
            <pc:docMk/>
            <pc:sldMk cId="1233635665" sldId="270"/>
            <ac:cxnSpMk id="240" creationId="{397BB415-9A5F-6AAF-F97C-9EDB2F11CF12}"/>
          </ac:cxnSpMkLst>
        </pc:cxnChg>
        <pc:cxnChg chg="mod">
          <ac:chgData name="Li, Bingyao" userId="6020a0d1-527a-4229-8e4c-eb30bf0f9e70" providerId="ADAL" clId="{ABF05340-DC30-0F4B-B262-B57A4D5EEEFF}" dt="2023-05-13T14:18:02.371" v="1370" actId="478"/>
          <ac:cxnSpMkLst>
            <pc:docMk/>
            <pc:sldMk cId="1233635665" sldId="270"/>
            <ac:cxnSpMk id="241" creationId="{1008EDA4-973B-4FA6-4B3B-06F24A013BC3}"/>
          </ac:cxnSpMkLst>
        </pc:cxnChg>
        <pc:cxnChg chg="mod">
          <ac:chgData name="Li, Bingyao" userId="6020a0d1-527a-4229-8e4c-eb30bf0f9e70" providerId="ADAL" clId="{ABF05340-DC30-0F4B-B262-B57A4D5EEEFF}" dt="2023-05-13T14:18:02.371" v="1370" actId="478"/>
          <ac:cxnSpMkLst>
            <pc:docMk/>
            <pc:sldMk cId="1233635665" sldId="270"/>
            <ac:cxnSpMk id="242" creationId="{530B7B3A-8209-213F-BE6F-4FABCE7A5DB1}"/>
          </ac:cxnSpMkLst>
        </pc:cxnChg>
        <pc:cxnChg chg="mod">
          <ac:chgData name="Li, Bingyao" userId="6020a0d1-527a-4229-8e4c-eb30bf0f9e70" providerId="ADAL" clId="{ABF05340-DC30-0F4B-B262-B57A4D5EEEFF}" dt="2023-05-13T14:18:02.371" v="1370" actId="478"/>
          <ac:cxnSpMkLst>
            <pc:docMk/>
            <pc:sldMk cId="1233635665" sldId="270"/>
            <ac:cxnSpMk id="256" creationId="{44D2AC79-BDDE-24A0-9230-D98AF678E289}"/>
          </ac:cxnSpMkLst>
        </pc:cxnChg>
        <pc:cxnChg chg="mod">
          <ac:chgData name="Li, Bingyao" userId="6020a0d1-527a-4229-8e4c-eb30bf0f9e70" providerId="ADAL" clId="{ABF05340-DC30-0F4B-B262-B57A4D5EEEFF}" dt="2023-05-13T14:18:02.371" v="1370" actId="478"/>
          <ac:cxnSpMkLst>
            <pc:docMk/>
            <pc:sldMk cId="1233635665" sldId="270"/>
            <ac:cxnSpMk id="257" creationId="{1FA20384-B77C-1A59-F3A2-BB2546A2C92C}"/>
          </ac:cxnSpMkLst>
        </pc:cxnChg>
        <pc:cxnChg chg="mod">
          <ac:chgData name="Li, Bingyao" userId="6020a0d1-527a-4229-8e4c-eb30bf0f9e70" providerId="ADAL" clId="{ABF05340-DC30-0F4B-B262-B57A4D5EEEFF}" dt="2023-05-13T14:18:02.371" v="1370" actId="478"/>
          <ac:cxnSpMkLst>
            <pc:docMk/>
            <pc:sldMk cId="1233635665" sldId="270"/>
            <ac:cxnSpMk id="258" creationId="{E0C81721-AA7E-C64D-260E-2CF59B2AE4BA}"/>
          </ac:cxnSpMkLst>
        </pc:cxnChg>
        <pc:cxnChg chg="mod">
          <ac:chgData name="Li, Bingyao" userId="6020a0d1-527a-4229-8e4c-eb30bf0f9e70" providerId="ADAL" clId="{ABF05340-DC30-0F4B-B262-B57A4D5EEEFF}" dt="2023-05-13T14:18:02.371" v="1370" actId="478"/>
          <ac:cxnSpMkLst>
            <pc:docMk/>
            <pc:sldMk cId="1233635665" sldId="270"/>
            <ac:cxnSpMk id="259" creationId="{CE187E81-E5B6-4A59-7BEC-186341A7F679}"/>
          </ac:cxnSpMkLst>
        </pc:cxnChg>
        <pc:cxnChg chg="mod">
          <ac:chgData name="Li, Bingyao" userId="6020a0d1-527a-4229-8e4c-eb30bf0f9e70" providerId="ADAL" clId="{ABF05340-DC30-0F4B-B262-B57A4D5EEEFF}" dt="2023-05-13T14:18:02.371" v="1370" actId="478"/>
          <ac:cxnSpMkLst>
            <pc:docMk/>
            <pc:sldMk cId="1233635665" sldId="270"/>
            <ac:cxnSpMk id="260" creationId="{95538EEE-01EE-C801-C786-B884EDA518BE}"/>
          </ac:cxnSpMkLst>
        </pc:cxnChg>
        <pc:cxnChg chg="mod">
          <ac:chgData name="Li, Bingyao" userId="6020a0d1-527a-4229-8e4c-eb30bf0f9e70" providerId="ADAL" clId="{ABF05340-DC30-0F4B-B262-B57A4D5EEEFF}" dt="2023-05-13T14:18:02.371" v="1370" actId="478"/>
          <ac:cxnSpMkLst>
            <pc:docMk/>
            <pc:sldMk cId="1233635665" sldId="270"/>
            <ac:cxnSpMk id="261" creationId="{7974277A-F700-CADC-CC58-1D5526286BD4}"/>
          </ac:cxnSpMkLst>
        </pc:cxnChg>
        <pc:cxnChg chg="mod">
          <ac:chgData name="Li, Bingyao" userId="6020a0d1-527a-4229-8e4c-eb30bf0f9e70" providerId="ADAL" clId="{ABF05340-DC30-0F4B-B262-B57A4D5EEEFF}" dt="2023-05-13T14:18:02.371" v="1370" actId="478"/>
          <ac:cxnSpMkLst>
            <pc:docMk/>
            <pc:sldMk cId="1233635665" sldId="270"/>
            <ac:cxnSpMk id="262" creationId="{19705FB4-C433-7CB0-AFC1-6B1EDCAF1CE8}"/>
          </ac:cxnSpMkLst>
        </pc:cxnChg>
        <pc:cxnChg chg="mod">
          <ac:chgData name="Li, Bingyao" userId="6020a0d1-527a-4229-8e4c-eb30bf0f9e70" providerId="ADAL" clId="{ABF05340-DC30-0F4B-B262-B57A4D5EEEFF}" dt="2023-05-13T14:18:02.371" v="1370" actId="478"/>
          <ac:cxnSpMkLst>
            <pc:docMk/>
            <pc:sldMk cId="1233635665" sldId="270"/>
            <ac:cxnSpMk id="263" creationId="{68C93180-AE5F-FAA1-EDA0-4F4CA27FD4CA}"/>
          </ac:cxnSpMkLst>
        </pc:cxnChg>
        <pc:cxnChg chg="mod">
          <ac:chgData name="Li, Bingyao" userId="6020a0d1-527a-4229-8e4c-eb30bf0f9e70" providerId="ADAL" clId="{ABF05340-DC30-0F4B-B262-B57A4D5EEEFF}" dt="2023-05-13T14:18:02.371" v="1370" actId="478"/>
          <ac:cxnSpMkLst>
            <pc:docMk/>
            <pc:sldMk cId="1233635665" sldId="270"/>
            <ac:cxnSpMk id="265" creationId="{D36CC0C2-6FA6-AE7C-E8AF-F2CC092DEB29}"/>
          </ac:cxnSpMkLst>
        </pc:cxnChg>
        <pc:cxnChg chg="mod">
          <ac:chgData name="Li, Bingyao" userId="6020a0d1-527a-4229-8e4c-eb30bf0f9e70" providerId="ADAL" clId="{ABF05340-DC30-0F4B-B262-B57A4D5EEEFF}" dt="2023-05-13T14:18:02.371" v="1370" actId="478"/>
          <ac:cxnSpMkLst>
            <pc:docMk/>
            <pc:sldMk cId="1233635665" sldId="270"/>
            <ac:cxnSpMk id="266" creationId="{A565605B-131C-7F4A-2286-C67F1BAAA701}"/>
          </ac:cxnSpMkLst>
        </pc:cxnChg>
        <pc:cxnChg chg="mod">
          <ac:chgData name="Li, Bingyao" userId="6020a0d1-527a-4229-8e4c-eb30bf0f9e70" providerId="ADAL" clId="{ABF05340-DC30-0F4B-B262-B57A4D5EEEFF}" dt="2023-05-13T14:22:37.764" v="1458" actId="478"/>
          <ac:cxnSpMkLst>
            <pc:docMk/>
            <pc:sldMk cId="1233635665" sldId="270"/>
            <ac:cxnSpMk id="280" creationId="{533C552A-2CA2-A5F3-D850-AAB0FF0FE8D6}"/>
          </ac:cxnSpMkLst>
        </pc:cxnChg>
        <pc:cxnChg chg="mod">
          <ac:chgData name="Li, Bingyao" userId="6020a0d1-527a-4229-8e4c-eb30bf0f9e70" providerId="ADAL" clId="{ABF05340-DC30-0F4B-B262-B57A4D5EEEFF}" dt="2023-05-13T14:22:37.764" v="1458" actId="478"/>
          <ac:cxnSpMkLst>
            <pc:docMk/>
            <pc:sldMk cId="1233635665" sldId="270"/>
            <ac:cxnSpMk id="281" creationId="{04E61C4E-F6D0-DE71-E46F-93048A91E73B}"/>
          </ac:cxnSpMkLst>
        </pc:cxnChg>
        <pc:cxnChg chg="mod">
          <ac:chgData name="Li, Bingyao" userId="6020a0d1-527a-4229-8e4c-eb30bf0f9e70" providerId="ADAL" clId="{ABF05340-DC30-0F4B-B262-B57A4D5EEEFF}" dt="2023-05-13T14:22:37.764" v="1458" actId="478"/>
          <ac:cxnSpMkLst>
            <pc:docMk/>
            <pc:sldMk cId="1233635665" sldId="270"/>
            <ac:cxnSpMk id="282" creationId="{0B5FFD25-8FB4-BC65-10DF-BA345CDA311F}"/>
          </ac:cxnSpMkLst>
        </pc:cxnChg>
        <pc:cxnChg chg="mod">
          <ac:chgData name="Li, Bingyao" userId="6020a0d1-527a-4229-8e4c-eb30bf0f9e70" providerId="ADAL" clId="{ABF05340-DC30-0F4B-B262-B57A4D5EEEFF}" dt="2023-05-13T14:22:37.764" v="1458" actId="478"/>
          <ac:cxnSpMkLst>
            <pc:docMk/>
            <pc:sldMk cId="1233635665" sldId="270"/>
            <ac:cxnSpMk id="283" creationId="{FEE8C4EB-0A6D-7950-E351-B09D3120B3E8}"/>
          </ac:cxnSpMkLst>
        </pc:cxnChg>
        <pc:cxnChg chg="mod">
          <ac:chgData name="Li, Bingyao" userId="6020a0d1-527a-4229-8e4c-eb30bf0f9e70" providerId="ADAL" clId="{ABF05340-DC30-0F4B-B262-B57A4D5EEEFF}" dt="2023-05-13T14:22:37.764" v="1458" actId="478"/>
          <ac:cxnSpMkLst>
            <pc:docMk/>
            <pc:sldMk cId="1233635665" sldId="270"/>
            <ac:cxnSpMk id="284" creationId="{DBFEE715-CCE1-25F3-C33B-6F4BA2AA6E6A}"/>
          </ac:cxnSpMkLst>
        </pc:cxnChg>
        <pc:cxnChg chg="mod">
          <ac:chgData name="Li, Bingyao" userId="6020a0d1-527a-4229-8e4c-eb30bf0f9e70" providerId="ADAL" clId="{ABF05340-DC30-0F4B-B262-B57A4D5EEEFF}" dt="2023-05-13T14:22:37.764" v="1458" actId="478"/>
          <ac:cxnSpMkLst>
            <pc:docMk/>
            <pc:sldMk cId="1233635665" sldId="270"/>
            <ac:cxnSpMk id="285" creationId="{11965598-32CE-21BD-25F9-762400D26BBB}"/>
          </ac:cxnSpMkLst>
        </pc:cxnChg>
        <pc:cxnChg chg="mod">
          <ac:chgData name="Li, Bingyao" userId="6020a0d1-527a-4229-8e4c-eb30bf0f9e70" providerId="ADAL" clId="{ABF05340-DC30-0F4B-B262-B57A4D5EEEFF}" dt="2023-05-13T14:22:37.764" v="1458" actId="478"/>
          <ac:cxnSpMkLst>
            <pc:docMk/>
            <pc:sldMk cId="1233635665" sldId="270"/>
            <ac:cxnSpMk id="286" creationId="{3CC3A1B9-BFEC-0EEF-04AA-33387BC7D697}"/>
          </ac:cxnSpMkLst>
        </pc:cxnChg>
        <pc:cxnChg chg="mod">
          <ac:chgData name="Li, Bingyao" userId="6020a0d1-527a-4229-8e4c-eb30bf0f9e70" providerId="ADAL" clId="{ABF05340-DC30-0F4B-B262-B57A4D5EEEFF}" dt="2023-05-13T14:22:37.764" v="1458" actId="478"/>
          <ac:cxnSpMkLst>
            <pc:docMk/>
            <pc:sldMk cId="1233635665" sldId="270"/>
            <ac:cxnSpMk id="287" creationId="{E3608E07-5897-F642-370C-53AFEEE8AB16}"/>
          </ac:cxnSpMkLst>
        </pc:cxnChg>
        <pc:cxnChg chg="add del">
          <ac:chgData name="Li, Bingyao" userId="6020a0d1-527a-4229-8e4c-eb30bf0f9e70" providerId="ADAL" clId="{ABF05340-DC30-0F4B-B262-B57A4D5EEEFF}" dt="2023-05-13T14:22:34.774" v="1457" actId="478"/>
          <ac:cxnSpMkLst>
            <pc:docMk/>
            <pc:sldMk cId="1233635665" sldId="270"/>
            <ac:cxnSpMk id="299" creationId="{9F5B4A9D-DFF2-420C-7423-77584E3609FD}"/>
          </ac:cxnSpMkLst>
        </pc:cxnChg>
      </pc:sldChg>
      <pc:sldChg chg="addSp modSp add mod">
        <pc:chgData name="Li, Bingyao" userId="6020a0d1-527a-4229-8e4c-eb30bf0f9e70" providerId="ADAL" clId="{ABF05340-DC30-0F4B-B262-B57A4D5EEEFF}" dt="2023-05-13T14:24:30.379" v="1492" actId="1037"/>
        <pc:sldMkLst>
          <pc:docMk/>
          <pc:sldMk cId="2332966956" sldId="271"/>
        </pc:sldMkLst>
        <pc:spChg chg="mod">
          <ac:chgData name="Li, Bingyao" userId="6020a0d1-527a-4229-8e4c-eb30bf0f9e70" providerId="ADAL" clId="{ABF05340-DC30-0F4B-B262-B57A4D5EEEFF}" dt="2023-05-13T14:14:57.494" v="1336" actId="20577"/>
          <ac:spMkLst>
            <pc:docMk/>
            <pc:sldMk cId="2332966956" sldId="271"/>
            <ac:spMk id="25" creationId="{A7BBE0F3-74DF-2B65-0332-5D0F1ACDE5DB}"/>
          </ac:spMkLst>
        </pc:spChg>
        <pc:grpChg chg="mod">
          <ac:chgData name="Li, Bingyao" userId="6020a0d1-527a-4229-8e4c-eb30bf0f9e70" providerId="ADAL" clId="{ABF05340-DC30-0F4B-B262-B57A4D5EEEFF}" dt="2023-05-13T14:24:30.379" v="1492" actId="1037"/>
          <ac:grpSpMkLst>
            <pc:docMk/>
            <pc:sldMk cId="2332966956" sldId="271"/>
            <ac:grpSpMk id="136" creationId="{123AB6F1-10CC-9BDB-916C-1CD5116E5ECF}"/>
          </ac:grpSpMkLst>
        </pc:grpChg>
        <pc:picChg chg="add mod">
          <ac:chgData name="Li, Bingyao" userId="6020a0d1-527a-4229-8e4c-eb30bf0f9e70" providerId="ADAL" clId="{ABF05340-DC30-0F4B-B262-B57A4D5EEEFF}" dt="2023-05-13T14:14:11.154" v="1335" actId="1076"/>
          <ac:picMkLst>
            <pc:docMk/>
            <pc:sldMk cId="2332966956" sldId="271"/>
            <ac:picMk id="3" creationId="{91AFE1CD-4CE7-721E-3011-55EF407414EE}"/>
          </ac:picMkLst>
        </pc:picChg>
      </pc:sldChg>
      <pc:sldChg chg="addSp modSp add mod">
        <pc:chgData name="Li, Bingyao" userId="6020a0d1-527a-4229-8e4c-eb30bf0f9e70" providerId="ADAL" clId="{ABF05340-DC30-0F4B-B262-B57A4D5EEEFF}" dt="2023-05-13T14:26:22.134" v="1550" actId="14100"/>
        <pc:sldMkLst>
          <pc:docMk/>
          <pc:sldMk cId="2733561245" sldId="272"/>
        </pc:sldMkLst>
        <pc:spChg chg="add mod">
          <ac:chgData name="Li, Bingyao" userId="6020a0d1-527a-4229-8e4c-eb30bf0f9e70" providerId="ADAL" clId="{ABF05340-DC30-0F4B-B262-B57A4D5EEEFF}" dt="2023-05-13T14:26:16.967" v="1549" actId="14100"/>
          <ac:spMkLst>
            <pc:docMk/>
            <pc:sldMk cId="2733561245" sldId="272"/>
            <ac:spMk id="14" creationId="{43C91DBB-E290-5C91-CC03-2E6C19234BFE}"/>
          </ac:spMkLst>
        </pc:spChg>
        <pc:spChg chg="add mod">
          <ac:chgData name="Li, Bingyao" userId="6020a0d1-527a-4229-8e4c-eb30bf0f9e70" providerId="ADAL" clId="{ABF05340-DC30-0F4B-B262-B57A4D5EEEFF}" dt="2023-05-13T14:26:14.322" v="1548" actId="1076"/>
          <ac:spMkLst>
            <pc:docMk/>
            <pc:sldMk cId="2733561245" sldId="272"/>
            <ac:spMk id="25" creationId="{3CAD139F-DC26-A552-0540-494D5A6F8FEE}"/>
          </ac:spMkLst>
        </pc:spChg>
        <pc:spChg chg="mod">
          <ac:chgData name="Li, Bingyao" userId="6020a0d1-527a-4229-8e4c-eb30bf0f9e70" providerId="ADAL" clId="{ABF05340-DC30-0F4B-B262-B57A4D5EEEFF}" dt="2023-05-13T14:24:50.237" v="1517" actId="1037"/>
          <ac:spMkLst>
            <pc:docMk/>
            <pc:sldMk cId="2733561245" sldId="272"/>
            <ac:spMk id="220" creationId="{DEF66E7B-4EE1-92FA-B6B7-9C7A6C52E272}"/>
          </ac:spMkLst>
        </pc:spChg>
        <pc:spChg chg="mod">
          <ac:chgData name="Li, Bingyao" userId="6020a0d1-527a-4229-8e4c-eb30bf0f9e70" providerId="ADAL" clId="{ABF05340-DC30-0F4B-B262-B57A4D5EEEFF}" dt="2023-05-13T14:24:53.657" v="1522" actId="1037"/>
          <ac:spMkLst>
            <pc:docMk/>
            <pc:sldMk cId="2733561245" sldId="272"/>
            <ac:spMk id="221" creationId="{F33AD594-E455-3702-05D9-832FEAE9B6C6}"/>
          </ac:spMkLst>
        </pc:spChg>
        <pc:grpChg chg="mod">
          <ac:chgData name="Li, Bingyao" userId="6020a0d1-527a-4229-8e4c-eb30bf0f9e70" providerId="ADAL" clId="{ABF05340-DC30-0F4B-B262-B57A4D5EEEFF}" dt="2023-05-13T14:24:47.590" v="1512" actId="1037"/>
          <ac:grpSpMkLst>
            <pc:docMk/>
            <pc:sldMk cId="2733561245" sldId="272"/>
            <ac:grpSpMk id="3" creationId="{2503B102-1BD0-AF96-5BB6-6D1F634F983F}"/>
          </ac:grpSpMkLst>
        </pc:grpChg>
        <pc:grpChg chg="mod">
          <ac:chgData name="Li, Bingyao" userId="6020a0d1-527a-4229-8e4c-eb30bf0f9e70" providerId="ADAL" clId="{ABF05340-DC30-0F4B-B262-B57A4D5EEEFF}" dt="2023-05-13T14:25:14.760" v="1535" actId="1037"/>
          <ac:grpSpMkLst>
            <pc:docMk/>
            <pc:sldMk cId="2733561245" sldId="272"/>
            <ac:grpSpMk id="267" creationId="{2E89925F-FF1D-4FCD-7A3E-4ADC5429BC52}"/>
          </ac:grpSpMkLst>
        </pc:grpChg>
        <pc:cxnChg chg="add mod">
          <ac:chgData name="Li, Bingyao" userId="6020a0d1-527a-4229-8e4c-eb30bf0f9e70" providerId="ADAL" clId="{ABF05340-DC30-0F4B-B262-B57A4D5EEEFF}" dt="2023-05-13T14:25:19.135" v="1536" actId="14100"/>
          <ac:cxnSpMkLst>
            <pc:docMk/>
            <pc:sldMk cId="2733561245" sldId="272"/>
            <ac:cxnSpMk id="5" creationId="{D19D6F42-F873-63D3-2CCA-F74C6CED9DF4}"/>
          </ac:cxnSpMkLst>
        </pc:cxnChg>
        <pc:cxnChg chg="add mod">
          <ac:chgData name="Li, Bingyao" userId="6020a0d1-527a-4229-8e4c-eb30bf0f9e70" providerId="ADAL" clId="{ABF05340-DC30-0F4B-B262-B57A4D5EEEFF}" dt="2023-05-13T14:26:22.134" v="1550" actId="14100"/>
          <ac:cxnSpMkLst>
            <pc:docMk/>
            <pc:sldMk cId="2733561245" sldId="272"/>
            <ac:cxnSpMk id="6" creationId="{B69187AB-8844-FE52-9BCF-85D1BC65A531}"/>
          </ac:cxnSpMkLst>
        </pc:cxnChg>
      </pc:sldChg>
      <pc:sldChg chg="addSp modSp add mod">
        <pc:chgData name="Li, Bingyao" userId="6020a0d1-527a-4229-8e4c-eb30bf0f9e70" providerId="ADAL" clId="{ABF05340-DC30-0F4B-B262-B57A4D5EEEFF}" dt="2023-05-13T14:27:21.773" v="1561" actId="207"/>
        <pc:sldMkLst>
          <pc:docMk/>
          <pc:sldMk cId="4054956359" sldId="273"/>
        </pc:sldMkLst>
        <pc:spChg chg="mod">
          <ac:chgData name="Li, Bingyao" userId="6020a0d1-527a-4229-8e4c-eb30bf0f9e70" providerId="ADAL" clId="{ABF05340-DC30-0F4B-B262-B57A4D5EEEFF}" dt="2023-05-13T14:27:21.773" v="1561" actId="207"/>
          <ac:spMkLst>
            <pc:docMk/>
            <pc:sldMk cId="4054956359" sldId="273"/>
            <ac:spMk id="25" creationId="{3CAD139F-DC26-A552-0540-494D5A6F8FEE}"/>
          </ac:spMkLst>
        </pc:spChg>
        <pc:cxnChg chg="add mod">
          <ac:chgData name="Li, Bingyao" userId="6020a0d1-527a-4229-8e4c-eb30bf0f9e70" providerId="ADAL" clId="{ABF05340-DC30-0F4B-B262-B57A4D5EEEFF}" dt="2023-05-13T14:26:47.088" v="1555" actId="692"/>
          <ac:cxnSpMkLst>
            <pc:docMk/>
            <pc:sldMk cId="4054956359" sldId="273"/>
            <ac:cxnSpMk id="4" creationId="{B989A927-A212-D6EE-5943-F3F1A60FECAA}"/>
          </ac:cxnSpMkLst>
        </pc:cxnChg>
        <pc:cxnChg chg="add mod">
          <ac:chgData name="Li, Bingyao" userId="6020a0d1-527a-4229-8e4c-eb30bf0f9e70" providerId="ADAL" clId="{ABF05340-DC30-0F4B-B262-B57A4D5EEEFF}" dt="2023-05-13T14:26:59.058" v="1558" actId="14100"/>
          <ac:cxnSpMkLst>
            <pc:docMk/>
            <pc:sldMk cId="4054956359" sldId="273"/>
            <ac:cxnSpMk id="8" creationId="{55AD988F-E25C-6131-AD7C-35DA18513A2F}"/>
          </ac:cxnSpMkLst>
        </pc:cxnChg>
      </pc:sldChg>
      <pc:sldChg chg="addSp delSp modSp add mod">
        <pc:chgData name="Li, Bingyao" userId="6020a0d1-527a-4229-8e4c-eb30bf0f9e70" providerId="ADAL" clId="{ABF05340-DC30-0F4B-B262-B57A4D5EEEFF}" dt="2023-05-13T14:32:52.166" v="1705" actId="20577"/>
        <pc:sldMkLst>
          <pc:docMk/>
          <pc:sldMk cId="3482352634" sldId="274"/>
        </pc:sldMkLst>
        <pc:spChg chg="mod">
          <ac:chgData name="Li, Bingyao" userId="6020a0d1-527a-4229-8e4c-eb30bf0f9e70" providerId="ADAL" clId="{ABF05340-DC30-0F4B-B262-B57A4D5EEEFF}" dt="2023-05-13T14:32:52.166" v="1705" actId="20577"/>
          <ac:spMkLst>
            <pc:docMk/>
            <pc:sldMk cId="3482352634" sldId="274"/>
            <ac:spMk id="2" creationId="{64C95D01-25A6-6C4F-820B-9996863D96A0}"/>
          </ac:spMkLst>
        </pc:spChg>
        <pc:spChg chg="add mod">
          <ac:chgData name="Li, Bingyao" userId="6020a0d1-527a-4229-8e4c-eb30bf0f9e70" providerId="ADAL" clId="{ABF05340-DC30-0F4B-B262-B57A4D5EEEFF}" dt="2023-05-13T14:31:15.013" v="1668" actId="20577"/>
          <ac:spMkLst>
            <pc:docMk/>
            <pc:sldMk cId="3482352634" sldId="274"/>
            <ac:spMk id="7" creationId="{D5D27E13-E4BF-38D6-415F-9EDF46FEB8B2}"/>
          </ac:spMkLst>
        </pc:spChg>
        <pc:spChg chg="del">
          <ac:chgData name="Li, Bingyao" userId="6020a0d1-527a-4229-8e4c-eb30bf0f9e70" providerId="ADAL" clId="{ABF05340-DC30-0F4B-B262-B57A4D5EEEFF}" dt="2023-05-13T14:28:33.070" v="1573" actId="478"/>
          <ac:spMkLst>
            <pc:docMk/>
            <pc:sldMk cId="3482352634" sldId="274"/>
            <ac:spMk id="14" creationId="{43C91DBB-E290-5C91-CC03-2E6C19234BFE}"/>
          </ac:spMkLst>
        </pc:spChg>
        <pc:spChg chg="del">
          <ac:chgData name="Li, Bingyao" userId="6020a0d1-527a-4229-8e4c-eb30bf0f9e70" providerId="ADAL" clId="{ABF05340-DC30-0F4B-B262-B57A4D5EEEFF}" dt="2023-05-13T14:28:33.070" v="1573" actId="478"/>
          <ac:spMkLst>
            <pc:docMk/>
            <pc:sldMk cId="3482352634" sldId="274"/>
            <ac:spMk id="25" creationId="{3CAD139F-DC26-A552-0540-494D5A6F8FEE}"/>
          </ac:spMkLst>
        </pc:spChg>
        <pc:spChg chg="del">
          <ac:chgData name="Li, Bingyao" userId="6020a0d1-527a-4229-8e4c-eb30bf0f9e70" providerId="ADAL" clId="{ABF05340-DC30-0F4B-B262-B57A4D5EEEFF}" dt="2023-05-13T14:28:33.070" v="1573" actId="478"/>
          <ac:spMkLst>
            <pc:docMk/>
            <pc:sldMk cId="3482352634" sldId="274"/>
            <ac:spMk id="220" creationId="{DEF66E7B-4EE1-92FA-B6B7-9C7A6C52E272}"/>
          </ac:spMkLst>
        </pc:spChg>
        <pc:spChg chg="del">
          <ac:chgData name="Li, Bingyao" userId="6020a0d1-527a-4229-8e4c-eb30bf0f9e70" providerId="ADAL" clId="{ABF05340-DC30-0F4B-B262-B57A4D5EEEFF}" dt="2023-05-13T14:28:33.070" v="1573" actId="478"/>
          <ac:spMkLst>
            <pc:docMk/>
            <pc:sldMk cId="3482352634" sldId="274"/>
            <ac:spMk id="221" creationId="{F33AD594-E455-3702-05D9-832FEAE9B6C6}"/>
          </ac:spMkLst>
        </pc:spChg>
        <pc:grpChg chg="del">
          <ac:chgData name="Li, Bingyao" userId="6020a0d1-527a-4229-8e4c-eb30bf0f9e70" providerId="ADAL" clId="{ABF05340-DC30-0F4B-B262-B57A4D5EEEFF}" dt="2023-05-13T14:28:33.070" v="1573" actId="478"/>
          <ac:grpSpMkLst>
            <pc:docMk/>
            <pc:sldMk cId="3482352634" sldId="274"/>
            <ac:grpSpMk id="3" creationId="{2503B102-1BD0-AF96-5BB6-6D1F634F983F}"/>
          </ac:grpSpMkLst>
        </pc:grpChg>
        <pc:grpChg chg="del">
          <ac:chgData name="Li, Bingyao" userId="6020a0d1-527a-4229-8e4c-eb30bf0f9e70" providerId="ADAL" clId="{ABF05340-DC30-0F4B-B262-B57A4D5EEEFF}" dt="2023-05-13T14:28:33.070" v="1573" actId="478"/>
          <ac:grpSpMkLst>
            <pc:docMk/>
            <pc:sldMk cId="3482352634" sldId="274"/>
            <ac:grpSpMk id="267" creationId="{2E89925F-FF1D-4FCD-7A3E-4ADC5429BC52}"/>
          </ac:grpSpMkLst>
        </pc:grpChg>
        <pc:graphicFrameChg chg="add mod modGraphic">
          <ac:chgData name="Li, Bingyao" userId="6020a0d1-527a-4229-8e4c-eb30bf0f9e70" providerId="ADAL" clId="{ABF05340-DC30-0F4B-B262-B57A4D5EEEFF}" dt="2023-05-13T14:32:36.117" v="1694" actId="20577"/>
          <ac:graphicFrameMkLst>
            <pc:docMk/>
            <pc:sldMk cId="3482352634" sldId="274"/>
            <ac:graphicFrameMk id="9" creationId="{71B63006-36FB-82F3-44F2-60D5C0C2930F}"/>
          </ac:graphicFrameMkLst>
        </pc:graphicFrameChg>
        <pc:cxnChg chg="del mod">
          <ac:chgData name="Li, Bingyao" userId="6020a0d1-527a-4229-8e4c-eb30bf0f9e70" providerId="ADAL" clId="{ABF05340-DC30-0F4B-B262-B57A4D5EEEFF}" dt="2023-05-13T14:28:33.070" v="1573" actId="478"/>
          <ac:cxnSpMkLst>
            <pc:docMk/>
            <pc:sldMk cId="3482352634" sldId="274"/>
            <ac:cxnSpMk id="4" creationId="{B989A927-A212-D6EE-5943-F3F1A60FECAA}"/>
          </ac:cxnSpMkLst>
        </pc:cxnChg>
        <pc:cxnChg chg="del">
          <ac:chgData name="Li, Bingyao" userId="6020a0d1-527a-4229-8e4c-eb30bf0f9e70" providerId="ADAL" clId="{ABF05340-DC30-0F4B-B262-B57A4D5EEEFF}" dt="2023-05-13T14:28:33.070" v="1573" actId="478"/>
          <ac:cxnSpMkLst>
            <pc:docMk/>
            <pc:sldMk cId="3482352634" sldId="274"/>
            <ac:cxnSpMk id="5" creationId="{D19D6F42-F873-63D3-2CCA-F74C6CED9DF4}"/>
          </ac:cxnSpMkLst>
        </pc:cxnChg>
        <pc:cxnChg chg="del">
          <ac:chgData name="Li, Bingyao" userId="6020a0d1-527a-4229-8e4c-eb30bf0f9e70" providerId="ADAL" clId="{ABF05340-DC30-0F4B-B262-B57A4D5EEEFF}" dt="2023-05-13T14:28:33.070" v="1573" actId="478"/>
          <ac:cxnSpMkLst>
            <pc:docMk/>
            <pc:sldMk cId="3482352634" sldId="274"/>
            <ac:cxnSpMk id="6" creationId="{B69187AB-8844-FE52-9BCF-85D1BC65A531}"/>
          </ac:cxnSpMkLst>
        </pc:cxnChg>
        <pc:cxnChg chg="del mod">
          <ac:chgData name="Li, Bingyao" userId="6020a0d1-527a-4229-8e4c-eb30bf0f9e70" providerId="ADAL" clId="{ABF05340-DC30-0F4B-B262-B57A4D5EEEFF}" dt="2023-05-13T14:28:33.070" v="1573" actId="478"/>
          <ac:cxnSpMkLst>
            <pc:docMk/>
            <pc:sldMk cId="3482352634" sldId="274"/>
            <ac:cxnSpMk id="8" creationId="{55AD988F-E25C-6131-AD7C-35DA18513A2F}"/>
          </ac:cxnSpMkLst>
        </pc:cxnChg>
        <pc:cxnChg chg="mod">
          <ac:chgData name="Li, Bingyao" userId="6020a0d1-527a-4229-8e4c-eb30bf0f9e70" providerId="ADAL" clId="{ABF05340-DC30-0F4B-B262-B57A4D5EEEFF}" dt="2023-05-13T14:28:33.070" v="1573" actId="478"/>
          <ac:cxnSpMkLst>
            <pc:docMk/>
            <pc:sldMk cId="3482352634" sldId="274"/>
            <ac:cxnSpMk id="35" creationId="{C6891F9C-5F6A-0BC6-C5D3-13B723BC6849}"/>
          </ac:cxnSpMkLst>
        </pc:cxnChg>
        <pc:cxnChg chg="mod">
          <ac:chgData name="Li, Bingyao" userId="6020a0d1-527a-4229-8e4c-eb30bf0f9e70" providerId="ADAL" clId="{ABF05340-DC30-0F4B-B262-B57A4D5EEEFF}" dt="2023-05-13T14:28:33.070" v="1573" actId="478"/>
          <ac:cxnSpMkLst>
            <pc:docMk/>
            <pc:sldMk cId="3482352634" sldId="274"/>
            <ac:cxnSpMk id="130" creationId="{1EBECA4D-7278-BC7D-BC4C-5585B7F1DFB5}"/>
          </ac:cxnSpMkLst>
        </pc:cxnChg>
        <pc:cxnChg chg="mod">
          <ac:chgData name="Li, Bingyao" userId="6020a0d1-527a-4229-8e4c-eb30bf0f9e70" providerId="ADAL" clId="{ABF05340-DC30-0F4B-B262-B57A4D5EEEFF}" dt="2023-05-13T14:28:33.070" v="1573" actId="478"/>
          <ac:cxnSpMkLst>
            <pc:docMk/>
            <pc:sldMk cId="3482352634" sldId="274"/>
            <ac:cxnSpMk id="140" creationId="{D887D5C2-9691-BDBE-E26B-C2314EBD315F}"/>
          </ac:cxnSpMkLst>
        </pc:cxnChg>
        <pc:cxnChg chg="mod">
          <ac:chgData name="Li, Bingyao" userId="6020a0d1-527a-4229-8e4c-eb30bf0f9e70" providerId="ADAL" clId="{ABF05340-DC30-0F4B-B262-B57A4D5EEEFF}" dt="2023-05-13T14:28:33.070" v="1573" actId="478"/>
          <ac:cxnSpMkLst>
            <pc:docMk/>
            <pc:sldMk cId="3482352634" sldId="274"/>
            <ac:cxnSpMk id="146" creationId="{C979FC11-61E0-385D-E6A3-292D11EA0CB7}"/>
          </ac:cxnSpMkLst>
        </pc:cxnChg>
        <pc:cxnChg chg="mod">
          <ac:chgData name="Li, Bingyao" userId="6020a0d1-527a-4229-8e4c-eb30bf0f9e70" providerId="ADAL" clId="{ABF05340-DC30-0F4B-B262-B57A4D5EEEFF}" dt="2023-05-13T14:28:33.070" v="1573" actId="478"/>
          <ac:cxnSpMkLst>
            <pc:docMk/>
            <pc:sldMk cId="3482352634" sldId="274"/>
            <ac:cxnSpMk id="147" creationId="{A60D5CDD-E057-2AEB-14A6-B8F462902387}"/>
          </ac:cxnSpMkLst>
        </pc:cxnChg>
        <pc:cxnChg chg="mod">
          <ac:chgData name="Li, Bingyao" userId="6020a0d1-527a-4229-8e4c-eb30bf0f9e70" providerId="ADAL" clId="{ABF05340-DC30-0F4B-B262-B57A4D5EEEFF}" dt="2023-05-13T14:28:33.070" v="1573" actId="478"/>
          <ac:cxnSpMkLst>
            <pc:docMk/>
            <pc:sldMk cId="3482352634" sldId="274"/>
            <ac:cxnSpMk id="280" creationId="{533C552A-2CA2-A5F3-D850-AAB0FF0FE8D6}"/>
          </ac:cxnSpMkLst>
        </pc:cxnChg>
        <pc:cxnChg chg="mod">
          <ac:chgData name="Li, Bingyao" userId="6020a0d1-527a-4229-8e4c-eb30bf0f9e70" providerId="ADAL" clId="{ABF05340-DC30-0F4B-B262-B57A4D5EEEFF}" dt="2023-05-13T14:28:33.070" v="1573" actId="478"/>
          <ac:cxnSpMkLst>
            <pc:docMk/>
            <pc:sldMk cId="3482352634" sldId="274"/>
            <ac:cxnSpMk id="281" creationId="{04E61C4E-F6D0-DE71-E46F-93048A91E73B}"/>
          </ac:cxnSpMkLst>
        </pc:cxnChg>
        <pc:cxnChg chg="mod">
          <ac:chgData name="Li, Bingyao" userId="6020a0d1-527a-4229-8e4c-eb30bf0f9e70" providerId="ADAL" clId="{ABF05340-DC30-0F4B-B262-B57A4D5EEEFF}" dt="2023-05-13T14:28:33.070" v="1573" actId="478"/>
          <ac:cxnSpMkLst>
            <pc:docMk/>
            <pc:sldMk cId="3482352634" sldId="274"/>
            <ac:cxnSpMk id="282" creationId="{0B5FFD25-8FB4-BC65-10DF-BA345CDA311F}"/>
          </ac:cxnSpMkLst>
        </pc:cxnChg>
        <pc:cxnChg chg="mod">
          <ac:chgData name="Li, Bingyao" userId="6020a0d1-527a-4229-8e4c-eb30bf0f9e70" providerId="ADAL" clId="{ABF05340-DC30-0F4B-B262-B57A4D5EEEFF}" dt="2023-05-13T14:28:33.070" v="1573" actId="478"/>
          <ac:cxnSpMkLst>
            <pc:docMk/>
            <pc:sldMk cId="3482352634" sldId="274"/>
            <ac:cxnSpMk id="283" creationId="{FEE8C4EB-0A6D-7950-E351-B09D3120B3E8}"/>
          </ac:cxnSpMkLst>
        </pc:cxnChg>
        <pc:cxnChg chg="mod">
          <ac:chgData name="Li, Bingyao" userId="6020a0d1-527a-4229-8e4c-eb30bf0f9e70" providerId="ADAL" clId="{ABF05340-DC30-0F4B-B262-B57A4D5EEEFF}" dt="2023-05-13T14:28:33.070" v="1573" actId="478"/>
          <ac:cxnSpMkLst>
            <pc:docMk/>
            <pc:sldMk cId="3482352634" sldId="274"/>
            <ac:cxnSpMk id="284" creationId="{DBFEE715-CCE1-25F3-C33B-6F4BA2AA6E6A}"/>
          </ac:cxnSpMkLst>
        </pc:cxnChg>
        <pc:cxnChg chg="mod">
          <ac:chgData name="Li, Bingyao" userId="6020a0d1-527a-4229-8e4c-eb30bf0f9e70" providerId="ADAL" clId="{ABF05340-DC30-0F4B-B262-B57A4D5EEEFF}" dt="2023-05-13T14:28:33.070" v="1573" actId="478"/>
          <ac:cxnSpMkLst>
            <pc:docMk/>
            <pc:sldMk cId="3482352634" sldId="274"/>
            <ac:cxnSpMk id="285" creationId="{11965598-32CE-21BD-25F9-762400D26BBB}"/>
          </ac:cxnSpMkLst>
        </pc:cxnChg>
        <pc:cxnChg chg="mod">
          <ac:chgData name="Li, Bingyao" userId="6020a0d1-527a-4229-8e4c-eb30bf0f9e70" providerId="ADAL" clId="{ABF05340-DC30-0F4B-B262-B57A4D5EEEFF}" dt="2023-05-13T14:28:33.070" v="1573" actId="478"/>
          <ac:cxnSpMkLst>
            <pc:docMk/>
            <pc:sldMk cId="3482352634" sldId="274"/>
            <ac:cxnSpMk id="286" creationId="{3CC3A1B9-BFEC-0EEF-04AA-33387BC7D697}"/>
          </ac:cxnSpMkLst>
        </pc:cxnChg>
        <pc:cxnChg chg="mod">
          <ac:chgData name="Li, Bingyao" userId="6020a0d1-527a-4229-8e4c-eb30bf0f9e70" providerId="ADAL" clId="{ABF05340-DC30-0F4B-B262-B57A4D5EEEFF}" dt="2023-05-13T14:28:33.070" v="1573" actId="478"/>
          <ac:cxnSpMkLst>
            <pc:docMk/>
            <pc:sldMk cId="3482352634" sldId="274"/>
            <ac:cxnSpMk id="287" creationId="{E3608E07-5897-F642-370C-53AFEEE8AB16}"/>
          </ac:cxnSpMkLst>
        </pc:cxnChg>
      </pc:sldChg>
      <pc:sldChg chg="addSp delSp modSp add mod">
        <pc:chgData name="Li, Bingyao" userId="6020a0d1-527a-4229-8e4c-eb30bf0f9e70" providerId="ADAL" clId="{ABF05340-DC30-0F4B-B262-B57A4D5EEEFF}" dt="2023-05-13T15:00:00.518" v="2026" actId="1037"/>
        <pc:sldMkLst>
          <pc:docMk/>
          <pc:sldMk cId="523839961" sldId="275"/>
        </pc:sldMkLst>
        <pc:spChg chg="mod">
          <ac:chgData name="Li, Bingyao" userId="6020a0d1-527a-4229-8e4c-eb30bf0f9e70" providerId="ADAL" clId="{ABF05340-DC30-0F4B-B262-B57A4D5EEEFF}" dt="2023-05-13T14:32:58.702" v="1716" actId="20577"/>
          <ac:spMkLst>
            <pc:docMk/>
            <pc:sldMk cId="523839961" sldId="275"/>
            <ac:spMk id="2" creationId="{64C95D01-25A6-6C4F-820B-9996863D96A0}"/>
          </ac:spMkLst>
        </pc:spChg>
        <pc:spChg chg="add mod">
          <ac:chgData name="Li, Bingyao" userId="6020a0d1-527a-4229-8e4c-eb30bf0f9e70" providerId="ADAL" clId="{ABF05340-DC30-0F4B-B262-B57A4D5EEEFF}" dt="2023-05-13T15:00:00.518" v="2026" actId="1037"/>
          <ac:spMkLst>
            <pc:docMk/>
            <pc:sldMk cId="523839961" sldId="275"/>
            <ac:spMk id="5" creationId="{2404BD9A-2922-E430-9AA6-7D37AFE6A800}"/>
          </ac:spMkLst>
        </pc:spChg>
        <pc:spChg chg="add mod">
          <ac:chgData name="Li, Bingyao" userId="6020a0d1-527a-4229-8e4c-eb30bf0f9e70" providerId="ADAL" clId="{ABF05340-DC30-0F4B-B262-B57A4D5EEEFF}" dt="2023-05-13T14:52:58.235" v="1818" actId="14100"/>
          <ac:spMkLst>
            <pc:docMk/>
            <pc:sldMk cId="523839961" sldId="275"/>
            <ac:spMk id="6" creationId="{E3C85323-5D90-FC98-4317-171A3E5C49B7}"/>
          </ac:spMkLst>
        </pc:spChg>
        <pc:spChg chg="del">
          <ac:chgData name="Li, Bingyao" userId="6020a0d1-527a-4229-8e4c-eb30bf0f9e70" providerId="ADAL" clId="{ABF05340-DC30-0F4B-B262-B57A4D5EEEFF}" dt="2023-05-13T14:33:10.228" v="1717" actId="478"/>
          <ac:spMkLst>
            <pc:docMk/>
            <pc:sldMk cId="523839961" sldId="275"/>
            <ac:spMk id="7" creationId="{D5D27E13-E4BF-38D6-415F-9EDF46FEB8B2}"/>
          </ac:spMkLst>
        </pc:spChg>
        <pc:graphicFrameChg chg="add del mod">
          <ac:chgData name="Li, Bingyao" userId="6020a0d1-527a-4229-8e4c-eb30bf0f9e70" providerId="ADAL" clId="{ABF05340-DC30-0F4B-B262-B57A4D5EEEFF}" dt="2023-05-13T14:48:44.009" v="1733" actId="478"/>
          <ac:graphicFrameMkLst>
            <pc:docMk/>
            <pc:sldMk cId="523839961" sldId="275"/>
            <ac:graphicFrameMk id="3" creationId="{9A2FB35D-E758-4FC6-365C-370276A55571}"/>
          </ac:graphicFrameMkLst>
        </pc:graphicFrameChg>
        <pc:graphicFrameChg chg="add mod">
          <ac:chgData name="Li, Bingyao" userId="6020a0d1-527a-4229-8e4c-eb30bf0f9e70" providerId="ADAL" clId="{ABF05340-DC30-0F4B-B262-B57A4D5EEEFF}" dt="2023-05-13T14:50:20.044" v="1762" actId="1076"/>
          <ac:graphicFrameMkLst>
            <pc:docMk/>
            <pc:sldMk cId="523839961" sldId="275"/>
            <ac:graphicFrameMk id="4" creationId="{86090315-73B2-2344-A006-35A11935C697}"/>
          </ac:graphicFrameMkLst>
        </pc:graphicFrameChg>
        <pc:graphicFrameChg chg="del">
          <ac:chgData name="Li, Bingyao" userId="6020a0d1-527a-4229-8e4c-eb30bf0f9e70" providerId="ADAL" clId="{ABF05340-DC30-0F4B-B262-B57A4D5EEEFF}" dt="2023-05-13T14:33:10.228" v="1717" actId="478"/>
          <ac:graphicFrameMkLst>
            <pc:docMk/>
            <pc:sldMk cId="523839961" sldId="275"/>
            <ac:graphicFrameMk id="9" creationId="{71B63006-36FB-82F3-44F2-60D5C0C2930F}"/>
          </ac:graphicFrameMkLst>
        </pc:graphicFrameChg>
      </pc:sldChg>
      <pc:sldChg chg="addSp delSp modSp add mod">
        <pc:chgData name="Li, Bingyao" userId="6020a0d1-527a-4229-8e4c-eb30bf0f9e70" providerId="ADAL" clId="{ABF05340-DC30-0F4B-B262-B57A4D5EEEFF}" dt="2023-05-13T15:16:10.107" v="2196" actId="20577"/>
        <pc:sldMkLst>
          <pc:docMk/>
          <pc:sldMk cId="969759711" sldId="276"/>
        </pc:sldMkLst>
        <pc:spChg chg="add mod">
          <ac:chgData name="Li, Bingyao" userId="6020a0d1-527a-4229-8e4c-eb30bf0f9e70" providerId="ADAL" clId="{ABF05340-DC30-0F4B-B262-B57A4D5EEEFF}" dt="2023-05-13T14:53:08.149" v="1829" actId="1038"/>
          <ac:spMkLst>
            <pc:docMk/>
            <pc:sldMk cId="969759711" sldId="276"/>
            <ac:spMk id="3" creationId="{20A3E24F-8764-5249-DA4C-9C86BBB7DF72}"/>
          </ac:spMkLst>
        </pc:spChg>
        <pc:spChg chg="mod">
          <ac:chgData name="Li, Bingyao" userId="6020a0d1-527a-4229-8e4c-eb30bf0f9e70" providerId="ADAL" clId="{ABF05340-DC30-0F4B-B262-B57A4D5EEEFF}" dt="2023-05-13T15:16:10.107" v="2196" actId="20577"/>
          <ac:spMkLst>
            <pc:docMk/>
            <pc:sldMk cId="969759711" sldId="276"/>
            <ac:spMk id="5" creationId="{2404BD9A-2922-E430-9AA6-7D37AFE6A800}"/>
          </ac:spMkLst>
        </pc:spChg>
        <pc:spChg chg="del mod">
          <ac:chgData name="Li, Bingyao" userId="6020a0d1-527a-4229-8e4c-eb30bf0f9e70" providerId="ADAL" clId="{ABF05340-DC30-0F4B-B262-B57A4D5EEEFF}" dt="2023-05-13T14:53:05.284" v="1819" actId="478"/>
          <ac:spMkLst>
            <pc:docMk/>
            <pc:sldMk cId="969759711" sldId="276"/>
            <ac:spMk id="6" creationId="{E3C85323-5D90-FC98-4317-171A3E5C49B7}"/>
          </ac:spMkLst>
        </pc:spChg>
      </pc:sldChg>
      <pc:sldChg chg="addSp modSp add mod">
        <pc:chgData name="Li, Bingyao" userId="6020a0d1-527a-4229-8e4c-eb30bf0f9e70" providerId="ADAL" clId="{ABF05340-DC30-0F4B-B262-B57A4D5EEEFF}" dt="2023-05-13T15:16:39.128" v="2199" actId="20577"/>
        <pc:sldMkLst>
          <pc:docMk/>
          <pc:sldMk cId="3784676275" sldId="277"/>
        </pc:sldMkLst>
        <pc:spChg chg="mod">
          <ac:chgData name="Li, Bingyao" userId="6020a0d1-527a-4229-8e4c-eb30bf0f9e70" providerId="ADAL" clId="{ABF05340-DC30-0F4B-B262-B57A4D5EEEFF}" dt="2023-05-13T14:55:53.430" v="1909" actId="14100"/>
          <ac:spMkLst>
            <pc:docMk/>
            <pc:sldMk cId="3784676275" sldId="277"/>
            <ac:spMk id="3" creationId="{20A3E24F-8764-5249-DA4C-9C86BBB7DF72}"/>
          </ac:spMkLst>
        </pc:spChg>
        <pc:spChg chg="mod">
          <ac:chgData name="Li, Bingyao" userId="6020a0d1-527a-4229-8e4c-eb30bf0f9e70" providerId="ADAL" clId="{ABF05340-DC30-0F4B-B262-B57A4D5EEEFF}" dt="2023-05-13T15:16:39.128" v="2199" actId="20577"/>
          <ac:spMkLst>
            <pc:docMk/>
            <pc:sldMk cId="3784676275" sldId="277"/>
            <ac:spMk id="5" creationId="{2404BD9A-2922-E430-9AA6-7D37AFE6A800}"/>
          </ac:spMkLst>
        </pc:spChg>
        <pc:spChg chg="add mod">
          <ac:chgData name="Li, Bingyao" userId="6020a0d1-527a-4229-8e4c-eb30bf0f9e70" providerId="ADAL" clId="{ABF05340-DC30-0F4B-B262-B57A4D5EEEFF}" dt="2023-05-13T14:56:57.495" v="1935" actId="14100"/>
          <ac:spMkLst>
            <pc:docMk/>
            <pc:sldMk cId="3784676275" sldId="277"/>
            <ac:spMk id="6" creationId="{2F5F7A8E-F9F7-2B0B-7711-3F05450488A6}"/>
          </ac:spMkLst>
        </pc:spChg>
        <pc:spChg chg="add mod">
          <ac:chgData name="Li, Bingyao" userId="6020a0d1-527a-4229-8e4c-eb30bf0f9e70" providerId="ADAL" clId="{ABF05340-DC30-0F4B-B262-B57A4D5EEEFF}" dt="2023-05-13T14:57:04.188" v="1937" actId="1076"/>
          <ac:spMkLst>
            <pc:docMk/>
            <pc:sldMk cId="3784676275" sldId="277"/>
            <ac:spMk id="7" creationId="{D315D346-8B3B-9FEB-4B74-76AD17E67F13}"/>
          </ac:spMkLst>
        </pc:spChg>
      </pc:sldChg>
      <pc:sldChg chg="modSp add mod ord">
        <pc:chgData name="Li, Bingyao" userId="6020a0d1-527a-4229-8e4c-eb30bf0f9e70" providerId="ADAL" clId="{ABF05340-DC30-0F4B-B262-B57A4D5EEEFF}" dt="2023-05-13T14:59:47.549" v="2020"/>
        <pc:sldMkLst>
          <pc:docMk/>
          <pc:sldMk cId="4257962828" sldId="278"/>
        </pc:sldMkLst>
        <pc:spChg chg="mod">
          <ac:chgData name="Li, Bingyao" userId="6020a0d1-527a-4229-8e4c-eb30bf0f9e70" providerId="ADAL" clId="{ABF05340-DC30-0F4B-B262-B57A4D5EEEFF}" dt="2023-05-13T14:57:34.987" v="1953" actId="1037"/>
          <ac:spMkLst>
            <pc:docMk/>
            <pc:sldMk cId="4257962828" sldId="278"/>
            <ac:spMk id="3" creationId="{20A3E24F-8764-5249-DA4C-9C86BBB7DF72}"/>
          </ac:spMkLst>
        </pc:spChg>
        <pc:spChg chg="mod">
          <ac:chgData name="Li, Bingyao" userId="6020a0d1-527a-4229-8e4c-eb30bf0f9e70" providerId="ADAL" clId="{ABF05340-DC30-0F4B-B262-B57A4D5EEEFF}" dt="2023-05-13T14:59:47.549" v="2020"/>
          <ac:spMkLst>
            <pc:docMk/>
            <pc:sldMk cId="4257962828" sldId="278"/>
            <ac:spMk id="5" creationId="{2404BD9A-2922-E430-9AA6-7D37AFE6A800}"/>
          </ac:spMkLst>
        </pc:spChg>
      </pc:sldChg>
      <pc:sldChg chg="addSp delSp modSp add mod">
        <pc:chgData name="Li, Bingyao" userId="6020a0d1-527a-4229-8e4c-eb30bf0f9e70" providerId="ADAL" clId="{ABF05340-DC30-0F4B-B262-B57A4D5EEEFF}" dt="2023-05-13T15:17:24.884" v="2205" actId="207"/>
        <pc:sldMkLst>
          <pc:docMk/>
          <pc:sldMk cId="817297125" sldId="279"/>
        </pc:sldMkLst>
        <pc:spChg chg="mod">
          <ac:chgData name="Li, Bingyao" userId="6020a0d1-527a-4229-8e4c-eb30bf0f9e70" providerId="ADAL" clId="{ABF05340-DC30-0F4B-B262-B57A4D5EEEFF}" dt="2023-05-13T15:00:25.195" v="2034" actId="20577"/>
          <ac:spMkLst>
            <pc:docMk/>
            <pc:sldMk cId="817297125" sldId="279"/>
            <ac:spMk id="2" creationId="{64C95D01-25A6-6C4F-820B-9996863D96A0}"/>
          </ac:spMkLst>
        </pc:spChg>
        <pc:spChg chg="del">
          <ac:chgData name="Li, Bingyao" userId="6020a0d1-527a-4229-8e4c-eb30bf0f9e70" providerId="ADAL" clId="{ABF05340-DC30-0F4B-B262-B57A4D5EEEFF}" dt="2023-05-13T15:00:53.187" v="2036" actId="478"/>
          <ac:spMkLst>
            <pc:docMk/>
            <pc:sldMk cId="817297125" sldId="279"/>
            <ac:spMk id="3" creationId="{20A3E24F-8764-5249-DA4C-9C86BBB7DF72}"/>
          </ac:spMkLst>
        </pc:spChg>
        <pc:spChg chg="del mod">
          <ac:chgData name="Li, Bingyao" userId="6020a0d1-527a-4229-8e4c-eb30bf0f9e70" providerId="ADAL" clId="{ABF05340-DC30-0F4B-B262-B57A4D5EEEFF}" dt="2023-05-13T15:00:58.019" v="2038" actId="478"/>
          <ac:spMkLst>
            <pc:docMk/>
            <pc:sldMk cId="817297125" sldId="279"/>
            <ac:spMk id="5" creationId="{2404BD9A-2922-E430-9AA6-7D37AFE6A800}"/>
          </ac:spMkLst>
        </pc:spChg>
        <pc:spChg chg="add mod">
          <ac:chgData name="Li, Bingyao" userId="6020a0d1-527a-4229-8e4c-eb30bf0f9e70" providerId="ADAL" clId="{ABF05340-DC30-0F4B-B262-B57A4D5EEEFF}" dt="2023-05-13T15:01:05.912" v="2040" actId="20577"/>
          <ac:spMkLst>
            <pc:docMk/>
            <pc:sldMk cId="817297125" sldId="279"/>
            <ac:spMk id="6" creationId="{563E4FEE-4DF4-A3EA-AB12-EE9F80589C25}"/>
          </ac:spMkLst>
        </pc:spChg>
        <pc:spChg chg="add mod">
          <ac:chgData name="Li, Bingyao" userId="6020a0d1-527a-4229-8e4c-eb30bf0f9e70" providerId="ADAL" clId="{ABF05340-DC30-0F4B-B262-B57A4D5EEEFF}" dt="2023-05-13T15:17:12.550" v="2202" actId="207"/>
          <ac:spMkLst>
            <pc:docMk/>
            <pc:sldMk cId="817297125" sldId="279"/>
            <ac:spMk id="7" creationId="{FC488AFA-01B0-00FE-F2A2-7429D138D08D}"/>
          </ac:spMkLst>
        </pc:spChg>
        <pc:spChg chg="add mod">
          <ac:chgData name="Li, Bingyao" userId="6020a0d1-527a-4229-8e4c-eb30bf0f9e70" providerId="ADAL" clId="{ABF05340-DC30-0F4B-B262-B57A4D5EEEFF}" dt="2023-05-13T15:06:24.717" v="2183" actId="1076"/>
          <ac:spMkLst>
            <pc:docMk/>
            <pc:sldMk cId="817297125" sldId="279"/>
            <ac:spMk id="8" creationId="{90347974-AE66-4AA8-542D-00A2F54300DD}"/>
          </ac:spMkLst>
        </pc:spChg>
        <pc:spChg chg="add mod">
          <ac:chgData name="Li, Bingyao" userId="6020a0d1-527a-4229-8e4c-eb30bf0f9e70" providerId="ADAL" clId="{ABF05340-DC30-0F4B-B262-B57A4D5EEEFF}" dt="2023-05-13T15:17:18.773" v="2204" actId="207"/>
          <ac:spMkLst>
            <pc:docMk/>
            <pc:sldMk cId="817297125" sldId="279"/>
            <ac:spMk id="9" creationId="{025A6204-89A6-2A6F-D8DD-7EEC9C0CA2E7}"/>
          </ac:spMkLst>
        </pc:spChg>
        <pc:spChg chg="add mod">
          <ac:chgData name="Li, Bingyao" userId="6020a0d1-527a-4229-8e4c-eb30bf0f9e70" providerId="ADAL" clId="{ABF05340-DC30-0F4B-B262-B57A4D5EEEFF}" dt="2023-05-13T15:17:24.884" v="2205" actId="207"/>
          <ac:spMkLst>
            <pc:docMk/>
            <pc:sldMk cId="817297125" sldId="279"/>
            <ac:spMk id="10" creationId="{5C5BC7D7-7B74-6C1D-610C-3B593C968949}"/>
          </ac:spMkLst>
        </pc:spChg>
        <pc:spChg chg="add del mod">
          <ac:chgData name="Li, Bingyao" userId="6020a0d1-527a-4229-8e4c-eb30bf0f9e70" providerId="ADAL" clId="{ABF05340-DC30-0F4B-B262-B57A4D5EEEFF}" dt="2023-05-13T15:01:39.954" v="2042" actId="478"/>
          <ac:spMkLst>
            <pc:docMk/>
            <pc:sldMk cId="817297125" sldId="279"/>
            <ac:spMk id="11" creationId="{5808F57F-7D59-AC0B-B5EA-8B7C1D4EC0C3}"/>
          </ac:spMkLst>
        </pc:spChg>
        <pc:graphicFrameChg chg="del">
          <ac:chgData name="Li, Bingyao" userId="6020a0d1-527a-4229-8e4c-eb30bf0f9e70" providerId="ADAL" clId="{ABF05340-DC30-0F4B-B262-B57A4D5EEEFF}" dt="2023-05-13T15:00:51.210" v="2035" actId="478"/>
          <ac:graphicFrameMkLst>
            <pc:docMk/>
            <pc:sldMk cId="817297125" sldId="279"/>
            <ac:graphicFrameMk id="4" creationId="{86090315-73B2-2344-A006-35A11935C697}"/>
          </ac:graphicFrameMkLst>
        </pc:graphicFrameChg>
      </pc:sldChg>
    </pc:docChg>
  </pc:docChgLst>
  <pc:docChgLst>
    <pc:chgData name="Li, Bingyao" userId="6020a0d1-527a-4229-8e4c-eb30bf0f9e70" providerId="ADAL" clId="{CCE8CB3E-E754-6149-9DB0-5C0E368264EB}"/>
    <pc:docChg chg="undo custSel addSld delSld modSld sldOrd">
      <pc:chgData name="Li, Bingyao" userId="6020a0d1-527a-4229-8e4c-eb30bf0f9e70" providerId="ADAL" clId="{CCE8CB3E-E754-6149-9DB0-5C0E368264EB}" dt="2023-06-08T04:38:00.083" v="1752" actId="20577"/>
      <pc:docMkLst>
        <pc:docMk/>
      </pc:docMkLst>
      <pc:sldChg chg="modNotesTx">
        <pc:chgData name="Li, Bingyao" userId="6020a0d1-527a-4229-8e4c-eb30bf0f9e70" providerId="ADAL" clId="{CCE8CB3E-E754-6149-9DB0-5C0E368264EB}" dt="2023-06-07T03:06:24.958" v="1"/>
        <pc:sldMkLst>
          <pc:docMk/>
          <pc:sldMk cId="2108343050" sldId="256"/>
        </pc:sldMkLst>
      </pc:sldChg>
      <pc:sldChg chg="addSp delSp modSp mod modNotesTx">
        <pc:chgData name="Li, Bingyao" userId="6020a0d1-527a-4229-8e4c-eb30bf0f9e70" providerId="ADAL" clId="{CCE8CB3E-E754-6149-9DB0-5C0E368264EB}" dt="2023-06-07T03:20:37.738" v="226" actId="20577"/>
        <pc:sldMkLst>
          <pc:docMk/>
          <pc:sldMk cId="1111426123" sldId="260"/>
        </pc:sldMkLst>
        <pc:spChg chg="mod">
          <ac:chgData name="Li, Bingyao" userId="6020a0d1-527a-4229-8e4c-eb30bf0f9e70" providerId="ADAL" clId="{CCE8CB3E-E754-6149-9DB0-5C0E368264EB}" dt="2023-06-07T03:18:27.602" v="168" actId="20577"/>
          <ac:spMkLst>
            <pc:docMk/>
            <pc:sldMk cId="1111426123" sldId="260"/>
            <ac:spMk id="3" creationId="{25564B45-E345-024F-93A5-9693A579D86F}"/>
          </ac:spMkLst>
        </pc:spChg>
        <pc:spChg chg="add del mod">
          <ac:chgData name="Li, Bingyao" userId="6020a0d1-527a-4229-8e4c-eb30bf0f9e70" providerId="ADAL" clId="{CCE8CB3E-E754-6149-9DB0-5C0E368264EB}" dt="2023-06-07T03:19:01.680" v="179" actId="478"/>
          <ac:spMkLst>
            <pc:docMk/>
            <pc:sldMk cId="1111426123" sldId="260"/>
            <ac:spMk id="6" creationId="{75ACB5FD-4CDF-7D79-B630-0562982C9551}"/>
          </ac:spMkLst>
        </pc:spChg>
      </pc:sldChg>
      <pc:sldChg chg="modNotesTx">
        <pc:chgData name="Li, Bingyao" userId="6020a0d1-527a-4229-8e4c-eb30bf0f9e70" providerId="ADAL" clId="{CCE8CB3E-E754-6149-9DB0-5C0E368264EB}" dt="2023-06-07T03:25:19.657" v="411" actId="20577"/>
        <pc:sldMkLst>
          <pc:docMk/>
          <pc:sldMk cId="344422529" sldId="261"/>
        </pc:sldMkLst>
      </pc:sldChg>
      <pc:sldChg chg="modNotesTx">
        <pc:chgData name="Li, Bingyao" userId="6020a0d1-527a-4229-8e4c-eb30bf0f9e70" providerId="ADAL" clId="{CCE8CB3E-E754-6149-9DB0-5C0E368264EB}" dt="2023-06-07T03:28:24.330" v="551" actId="20577"/>
        <pc:sldMkLst>
          <pc:docMk/>
          <pc:sldMk cId="4133920853" sldId="262"/>
        </pc:sldMkLst>
      </pc:sldChg>
      <pc:sldChg chg="modNotesTx">
        <pc:chgData name="Li, Bingyao" userId="6020a0d1-527a-4229-8e4c-eb30bf0f9e70" providerId="ADAL" clId="{CCE8CB3E-E754-6149-9DB0-5C0E368264EB}" dt="2023-06-07T03:35:59.956" v="678" actId="20577"/>
        <pc:sldMkLst>
          <pc:docMk/>
          <pc:sldMk cId="3246757683" sldId="263"/>
        </pc:sldMkLst>
      </pc:sldChg>
      <pc:sldChg chg="modNotesTx">
        <pc:chgData name="Li, Bingyao" userId="6020a0d1-527a-4229-8e4c-eb30bf0f9e70" providerId="ADAL" clId="{CCE8CB3E-E754-6149-9DB0-5C0E368264EB}" dt="2023-06-07T03:42:38.687" v="808" actId="20577"/>
        <pc:sldMkLst>
          <pc:docMk/>
          <pc:sldMk cId="2017120417" sldId="264"/>
        </pc:sldMkLst>
      </pc:sldChg>
      <pc:sldChg chg="modNotesTx">
        <pc:chgData name="Li, Bingyao" userId="6020a0d1-527a-4229-8e4c-eb30bf0f9e70" providerId="ADAL" clId="{CCE8CB3E-E754-6149-9DB0-5C0E368264EB}" dt="2023-06-07T03:43:06.082" v="809"/>
        <pc:sldMkLst>
          <pc:docMk/>
          <pc:sldMk cId="1650367418" sldId="265"/>
        </pc:sldMkLst>
      </pc:sldChg>
      <pc:sldChg chg="delSp modSp mod modNotesTx">
        <pc:chgData name="Li, Bingyao" userId="6020a0d1-527a-4229-8e4c-eb30bf0f9e70" providerId="ADAL" clId="{CCE8CB3E-E754-6149-9DB0-5C0E368264EB}" dt="2023-06-08T03:45:27.123" v="1016" actId="478"/>
        <pc:sldMkLst>
          <pc:docMk/>
          <pc:sldMk cId="607051971" sldId="267"/>
        </pc:sldMkLst>
        <pc:spChg chg="del mod">
          <ac:chgData name="Li, Bingyao" userId="6020a0d1-527a-4229-8e4c-eb30bf0f9e70" providerId="ADAL" clId="{CCE8CB3E-E754-6149-9DB0-5C0E368264EB}" dt="2023-06-08T03:45:25.699" v="1014" actId="478"/>
          <ac:spMkLst>
            <pc:docMk/>
            <pc:sldMk cId="607051971" sldId="267"/>
            <ac:spMk id="23" creationId="{C12E7A85-0E03-594D-EFE2-F7EB4BA21667}"/>
          </ac:spMkLst>
        </pc:spChg>
        <pc:spChg chg="del">
          <ac:chgData name="Li, Bingyao" userId="6020a0d1-527a-4229-8e4c-eb30bf0f9e70" providerId="ADAL" clId="{CCE8CB3E-E754-6149-9DB0-5C0E368264EB}" dt="2023-06-08T03:45:26.313" v="1015" actId="478"/>
          <ac:spMkLst>
            <pc:docMk/>
            <pc:sldMk cId="607051971" sldId="267"/>
            <ac:spMk id="26" creationId="{E0BA67DD-6E29-86B2-5BA2-DF02EB15BA85}"/>
          </ac:spMkLst>
        </pc:spChg>
        <pc:spChg chg="del">
          <ac:chgData name="Li, Bingyao" userId="6020a0d1-527a-4229-8e4c-eb30bf0f9e70" providerId="ADAL" clId="{CCE8CB3E-E754-6149-9DB0-5C0E368264EB}" dt="2023-06-08T03:45:27.123" v="1016" actId="478"/>
          <ac:spMkLst>
            <pc:docMk/>
            <pc:sldMk cId="607051971" sldId="267"/>
            <ac:spMk id="27" creationId="{4A32B0C0-35CF-1623-5185-B31620A304A9}"/>
          </ac:spMkLst>
        </pc:spChg>
      </pc:sldChg>
      <pc:sldChg chg="modNotesTx">
        <pc:chgData name="Li, Bingyao" userId="6020a0d1-527a-4229-8e4c-eb30bf0f9e70" providerId="ADAL" clId="{CCE8CB3E-E754-6149-9DB0-5C0E368264EB}" dt="2023-06-08T03:48:18.363" v="1132" actId="20577"/>
        <pc:sldMkLst>
          <pc:docMk/>
          <pc:sldMk cId="3528081889" sldId="268"/>
        </pc:sldMkLst>
      </pc:sldChg>
      <pc:sldChg chg="modNotesTx">
        <pc:chgData name="Li, Bingyao" userId="6020a0d1-527a-4229-8e4c-eb30bf0f9e70" providerId="ADAL" clId="{CCE8CB3E-E754-6149-9DB0-5C0E368264EB}" dt="2023-06-08T04:38:00.083" v="1752" actId="20577"/>
        <pc:sldMkLst>
          <pc:docMk/>
          <pc:sldMk cId="3039612872" sldId="269"/>
        </pc:sldMkLst>
      </pc:sldChg>
      <pc:sldChg chg="modNotesTx">
        <pc:chgData name="Li, Bingyao" userId="6020a0d1-527a-4229-8e4c-eb30bf0f9e70" providerId="ADAL" clId="{CCE8CB3E-E754-6149-9DB0-5C0E368264EB}" dt="2023-06-08T03:54:38.753" v="1206"/>
        <pc:sldMkLst>
          <pc:docMk/>
          <pc:sldMk cId="1233635665" sldId="270"/>
        </pc:sldMkLst>
      </pc:sldChg>
      <pc:sldChg chg="modNotesTx">
        <pc:chgData name="Li, Bingyao" userId="6020a0d1-527a-4229-8e4c-eb30bf0f9e70" providerId="ADAL" clId="{CCE8CB3E-E754-6149-9DB0-5C0E368264EB}" dt="2023-06-08T03:53:35.255" v="1191" actId="20577"/>
        <pc:sldMkLst>
          <pc:docMk/>
          <pc:sldMk cId="2332966956" sldId="271"/>
        </pc:sldMkLst>
      </pc:sldChg>
      <pc:sldChg chg="modNotesTx">
        <pc:chgData name="Li, Bingyao" userId="6020a0d1-527a-4229-8e4c-eb30bf0f9e70" providerId="ADAL" clId="{CCE8CB3E-E754-6149-9DB0-5C0E368264EB}" dt="2023-06-08T03:56:29.171" v="1243"/>
        <pc:sldMkLst>
          <pc:docMk/>
          <pc:sldMk cId="2733561245" sldId="272"/>
        </pc:sldMkLst>
      </pc:sldChg>
      <pc:sldChg chg="modNotesTx">
        <pc:chgData name="Li, Bingyao" userId="6020a0d1-527a-4229-8e4c-eb30bf0f9e70" providerId="ADAL" clId="{CCE8CB3E-E754-6149-9DB0-5C0E368264EB}" dt="2023-06-08T03:56:08.146" v="1242" actId="20577"/>
        <pc:sldMkLst>
          <pc:docMk/>
          <pc:sldMk cId="4054956359" sldId="273"/>
        </pc:sldMkLst>
      </pc:sldChg>
      <pc:sldChg chg="modNotesTx">
        <pc:chgData name="Li, Bingyao" userId="6020a0d1-527a-4229-8e4c-eb30bf0f9e70" providerId="ADAL" clId="{CCE8CB3E-E754-6149-9DB0-5C0E368264EB}" dt="2023-06-08T04:03:04.970" v="1288" actId="20577"/>
        <pc:sldMkLst>
          <pc:docMk/>
          <pc:sldMk cId="3482352634" sldId="274"/>
        </pc:sldMkLst>
      </pc:sldChg>
      <pc:sldChg chg="modNotesTx">
        <pc:chgData name="Li, Bingyao" userId="6020a0d1-527a-4229-8e4c-eb30bf0f9e70" providerId="ADAL" clId="{CCE8CB3E-E754-6149-9DB0-5C0E368264EB}" dt="2023-06-08T04:04:55.126" v="1335"/>
        <pc:sldMkLst>
          <pc:docMk/>
          <pc:sldMk cId="523839961" sldId="275"/>
        </pc:sldMkLst>
      </pc:sldChg>
      <pc:sldChg chg="modNotesTx">
        <pc:chgData name="Li, Bingyao" userId="6020a0d1-527a-4229-8e4c-eb30bf0f9e70" providerId="ADAL" clId="{CCE8CB3E-E754-6149-9DB0-5C0E368264EB}" dt="2023-06-08T04:05:38.284" v="1339" actId="20577"/>
        <pc:sldMkLst>
          <pc:docMk/>
          <pc:sldMk cId="969759711" sldId="276"/>
        </pc:sldMkLst>
      </pc:sldChg>
      <pc:sldChg chg="modNotesTx">
        <pc:chgData name="Li, Bingyao" userId="6020a0d1-527a-4229-8e4c-eb30bf0f9e70" providerId="ADAL" clId="{CCE8CB3E-E754-6149-9DB0-5C0E368264EB}" dt="2023-06-08T04:06:10.908" v="1343" actId="20577"/>
        <pc:sldMkLst>
          <pc:docMk/>
          <pc:sldMk cId="3784676275" sldId="277"/>
        </pc:sldMkLst>
      </pc:sldChg>
      <pc:sldChg chg="modNotesTx">
        <pc:chgData name="Li, Bingyao" userId="6020a0d1-527a-4229-8e4c-eb30bf0f9e70" providerId="ADAL" clId="{CCE8CB3E-E754-6149-9DB0-5C0E368264EB}" dt="2023-06-08T04:08:34.415" v="1525" actId="20577"/>
        <pc:sldMkLst>
          <pc:docMk/>
          <pc:sldMk cId="4257962828" sldId="278"/>
        </pc:sldMkLst>
      </pc:sldChg>
      <pc:sldChg chg="modNotesTx">
        <pc:chgData name="Li, Bingyao" userId="6020a0d1-527a-4229-8e4c-eb30bf0f9e70" providerId="ADAL" clId="{CCE8CB3E-E754-6149-9DB0-5C0E368264EB}" dt="2023-06-08T04:14:26.114" v="1697" actId="20577"/>
        <pc:sldMkLst>
          <pc:docMk/>
          <pc:sldMk cId="817297125" sldId="279"/>
        </pc:sldMkLst>
      </pc:sldChg>
      <pc:sldChg chg="add modNotesTx">
        <pc:chgData name="Li, Bingyao" userId="6020a0d1-527a-4229-8e4c-eb30bf0f9e70" providerId="ADAL" clId="{CCE8CB3E-E754-6149-9DB0-5C0E368264EB}" dt="2023-06-07T03:21:58.576" v="296" actId="20577"/>
        <pc:sldMkLst>
          <pc:docMk/>
          <pc:sldMk cId="1668346696" sldId="280"/>
        </pc:sldMkLst>
      </pc:sldChg>
      <pc:sldChg chg="addSp delSp modSp add mod ord modNotesTx">
        <pc:chgData name="Li, Bingyao" userId="6020a0d1-527a-4229-8e4c-eb30bf0f9e70" providerId="ADAL" clId="{CCE8CB3E-E754-6149-9DB0-5C0E368264EB}" dt="2023-06-07T03:39:27.225" v="767" actId="20577"/>
        <pc:sldMkLst>
          <pc:docMk/>
          <pc:sldMk cId="2600934010" sldId="281"/>
        </pc:sldMkLst>
        <pc:spChg chg="mod">
          <ac:chgData name="Li, Bingyao" userId="6020a0d1-527a-4229-8e4c-eb30bf0f9e70" providerId="ADAL" clId="{CCE8CB3E-E754-6149-9DB0-5C0E368264EB}" dt="2023-06-07T03:39:02.211" v="728" actId="20577"/>
          <ac:spMkLst>
            <pc:docMk/>
            <pc:sldMk cId="2600934010" sldId="281"/>
            <ac:spMk id="17" creationId="{1EBDE5EB-ACB2-61EE-FCEC-6E43051F0A65}"/>
          </ac:spMkLst>
        </pc:spChg>
        <pc:spChg chg="del">
          <ac:chgData name="Li, Bingyao" userId="6020a0d1-527a-4229-8e4c-eb30bf0f9e70" providerId="ADAL" clId="{CCE8CB3E-E754-6149-9DB0-5C0E368264EB}" dt="2023-06-07T03:38:26.726" v="721" actId="478"/>
          <ac:spMkLst>
            <pc:docMk/>
            <pc:sldMk cId="2600934010" sldId="281"/>
            <ac:spMk id="21" creationId="{AD38E483-7BA9-327B-B762-C34985D53255}"/>
          </ac:spMkLst>
        </pc:spChg>
        <pc:spChg chg="del">
          <ac:chgData name="Li, Bingyao" userId="6020a0d1-527a-4229-8e4c-eb30bf0f9e70" providerId="ADAL" clId="{CCE8CB3E-E754-6149-9DB0-5C0E368264EB}" dt="2023-06-07T03:38:24.569" v="720" actId="478"/>
          <ac:spMkLst>
            <pc:docMk/>
            <pc:sldMk cId="2600934010" sldId="281"/>
            <ac:spMk id="23" creationId="{1BE6E22B-FC11-523D-BD15-56C6FE2F1F4C}"/>
          </ac:spMkLst>
        </pc:spChg>
        <pc:graphicFrameChg chg="add del">
          <ac:chgData name="Li, Bingyao" userId="6020a0d1-527a-4229-8e4c-eb30bf0f9e70" providerId="ADAL" clId="{CCE8CB3E-E754-6149-9DB0-5C0E368264EB}" dt="2023-06-07T03:38:19.901" v="718" actId="478"/>
          <ac:graphicFrameMkLst>
            <pc:docMk/>
            <pc:sldMk cId="2600934010" sldId="281"/>
            <ac:graphicFrameMk id="19" creationId="{3E7D425C-C3BB-53F7-A5CA-B4968FC01AFE}"/>
          </ac:graphicFrameMkLst>
        </pc:graphicFrameChg>
        <pc:graphicFrameChg chg="del">
          <ac:chgData name="Li, Bingyao" userId="6020a0d1-527a-4229-8e4c-eb30bf0f9e70" providerId="ADAL" clId="{CCE8CB3E-E754-6149-9DB0-5C0E368264EB}" dt="2023-06-07T03:38:22.651" v="719" actId="478"/>
          <ac:graphicFrameMkLst>
            <pc:docMk/>
            <pc:sldMk cId="2600934010" sldId="281"/>
            <ac:graphicFrameMk id="20" creationId="{3A9E15D5-A95D-D7AB-4EBF-A402984F127B}"/>
          </ac:graphicFrameMkLst>
        </pc:graphicFrameChg>
        <pc:cxnChg chg="del">
          <ac:chgData name="Li, Bingyao" userId="6020a0d1-527a-4229-8e4c-eb30bf0f9e70" providerId="ADAL" clId="{CCE8CB3E-E754-6149-9DB0-5C0E368264EB}" dt="2023-06-07T03:38:38.334" v="723" actId="478"/>
          <ac:cxnSpMkLst>
            <pc:docMk/>
            <pc:sldMk cId="2600934010" sldId="281"/>
            <ac:cxnSpMk id="14" creationId="{0975E26F-6189-6A40-295D-E180A5049AD8}"/>
          </ac:cxnSpMkLst>
        </pc:cxnChg>
      </pc:sldChg>
      <pc:sldChg chg="add modNotesTx">
        <pc:chgData name="Li, Bingyao" userId="6020a0d1-527a-4229-8e4c-eb30bf0f9e70" providerId="ADAL" clId="{CCE8CB3E-E754-6149-9DB0-5C0E368264EB}" dt="2023-06-08T03:47:25.907" v="1120" actId="20577"/>
        <pc:sldMkLst>
          <pc:docMk/>
          <pc:sldMk cId="927075024" sldId="282"/>
        </pc:sldMkLst>
      </pc:sldChg>
      <pc:sldChg chg="delSp modSp add del mod">
        <pc:chgData name="Li, Bingyao" userId="6020a0d1-527a-4229-8e4c-eb30bf0f9e70" providerId="ADAL" clId="{CCE8CB3E-E754-6149-9DB0-5C0E368264EB}" dt="2023-06-07T03:42:21.082" v="802" actId="2696"/>
        <pc:sldMkLst>
          <pc:docMk/>
          <pc:sldMk cId="1966408286" sldId="282"/>
        </pc:sldMkLst>
        <pc:spChg chg="mod">
          <ac:chgData name="Li, Bingyao" userId="6020a0d1-527a-4229-8e4c-eb30bf0f9e70" providerId="ADAL" clId="{CCE8CB3E-E754-6149-9DB0-5C0E368264EB}" dt="2023-06-07T03:41:38.885" v="785" actId="20577"/>
          <ac:spMkLst>
            <pc:docMk/>
            <pc:sldMk cId="1966408286" sldId="282"/>
            <ac:spMk id="2" creationId="{64C95D01-25A6-6C4F-820B-9996863D96A0}"/>
          </ac:spMkLst>
        </pc:spChg>
        <pc:spChg chg="del">
          <ac:chgData name="Li, Bingyao" userId="6020a0d1-527a-4229-8e4c-eb30bf0f9e70" providerId="ADAL" clId="{CCE8CB3E-E754-6149-9DB0-5C0E368264EB}" dt="2023-06-07T03:41:48.511" v="791" actId="478"/>
          <ac:spMkLst>
            <pc:docMk/>
            <pc:sldMk cId="1966408286" sldId="282"/>
            <ac:spMk id="4" creationId="{19B72F88-F786-551F-D050-0F9311201B01}"/>
          </ac:spMkLst>
        </pc:spChg>
        <pc:spChg chg="del">
          <ac:chgData name="Li, Bingyao" userId="6020a0d1-527a-4229-8e4c-eb30bf0f9e70" providerId="ADAL" clId="{CCE8CB3E-E754-6149-9DB0-5C0E368264EB}" dt="2023-06-07T03:41:46.312" v="789" actId="478"/>
          <ac:spMkLst>
            <pc:docMk/>
            <pc:sldMk cId="1966408286" sldId="282"/>
            <ac:spMk id="16" creationId="{1BDF8C44-C9CA-1B5F-EB9F-52AB948EF5A1}"/>
          </ac:spMkLst>
        </pc:spChg>
        <pc:spChg chg="mod">
          <ac:chgData name="Li, Bingyao" userId="6020a0d1-527a-4229-8e4c-eb30bf0f9e70" providerId="ADAL" clId="{CCE8CB3E-E754-6149-9DB0-5C0E368264EB}" dt="2023-06-07T03:42:14.991" v="801" actId="20577"/>
          <ac:spMkLst>
            <pc:docMk/>
            <pc:sldMk cId="1966408286" sldId="282"/>
            <ac:spMk id="17" creationId="{1EBDE5EB-ACB2-61EE-FCEC-6E43051F0A65}"/>
          </ac:spMkLst>
        </pc:spChg>
        <pc:spChg chg="del mod">
          <ac:chgData name="Li, Bingyao" userId="6020a0d1-527a-4229-8e4c-eb30bf0f9e70" providerId="ADAL" clId="{CCE8CB3E-E754-6149-9DB0-5C0E368264EB}" dt="2023-06-07T03:41:49.874" v="792" actId="478"/>
          <ac:spMkLst>
            <pc:docMk/>
            <pc:sldMk cId="1966408286" sldId="282"/>
            <ac:spMk id="18" creationId="{0C5D3685-BCEC-8287-1FA3-2073AF378481}"/>
          </ac:spMkLst>
        </pc:spChg>
        <pc:spChg chg="del">
          <ac:chgData name="Li, Bingyao" userId="6020a0d1-527a-4229-8e4c-eb30bf0f9e70" providerId="ADAL" clId="{CCE8CB3E-E754-6149-9DB0-5C0E368264EB}" dt="2023-06-07T03:41:51.690" v="794" actId="478"/>
          <ac:spMkLst>
            <pc:docMk/>
            <pc:sldMk cId="1966408286" sldId="282"/>
            <ac:spMk id="21" creationId="{AD38E483-7BA9-327B-B762-C34985D53255}"/>
          </ac:spMkLst>
        </pc:spChg>
        <pc:spChg chg="del">
          <ac:chgData name="Li, Bingyao" userId="6020a0d1-527a-4229-8e4c-eb30bf0f9e70" providerId="ADAL" clId="{CCE8CB3E-E754-6149-9DB0-5C0E368264EB}" dt="2023-06-07T03:41:43.797" v="787" actId="478"/>
          <ac:spMkLst>
            <pc:docMk/>
            <pc:sldMk cId="1966408286" sldId="282"/>
            <ac:spMk id="23" creationId="{1BE6E22B-FC11-523D-BD15-56C6FE2F1F4C}"/>
          </ac:spMkLst>
        </pc:spChg>
        <pc:graphicFrameChg chg="del">
          <ac:chgData name="Li, Bingyao" userId="6020a0d1-527a-4229-8e4c-eb30bf0f9e70" providerId="ADAL" clId="{CCE8CB3E-E754-6149-9DB0-5C0E368264EB}" dt="2023-06-07T03:41:41.525" v="786" actId="478"/>
          <ac:graphicFrameMkLst>
            <pc:docMk/>
            <pc:sldMk cId="1966408286" sldId="282"/>
            <ac:graphicFrameMk id="19" creationId="{3E7D425C-C3BB-53F7-A5CA-B4968FC01AFE}"/>
          </ac:graphicFrameMkLst>
        </pc:graphicFrameChg>
        <pc:graphicFrameChg chg="del">
          <ac:chgData name="Li, Bingyao" userId="6020a0d1-527a-4229-8e4c-eb30bf0f9e70" providerId="ADAL" clId="{CCE8CB3E-E754-6149-9DB0-5C0E368264EB}" dt="2023-06-07T03:41:44.945" v="788" actId="478"/>
          <ac:graphicFrameMkLst>
            <pc:docMk/>
            <pc:sldMk cId="1966408286" sldId="282"/>
            <ac:graphicFrameMk id="20" creationId="{3A9E15D5-A95D-D7AB-4EBF-A402984F127B}"/>
          </ac:graphicFrameMkLst>
        </pc:graphicFrameChg>
        <pc:cxnChg chg="del">
          <ac:chgData name="Li, Bingyao" userId="6020a0d1-527a-4229-8e4c-eb30bf0f9e70" providerId="ADAL" clId="{CCE8CB3E-E754-6149-9DB0-5C0E368264EB}" dt="2023-06-07T03:41:50.797" v="793" actId="478"/>
          <ac:cxnSpMkLst>
            <pc:docMk/>
            <pc:sldMk cId="1966408286" sldId="282"/>
            <ac:cxnSpMk id="14" creationId="{0975E26F-6189-6A40-295D-E180A5049AD8}"/>
          </ac:cxnSpMkLst>
        </pc:cxnChg>
      </pc:sldChg>
      <pc:sldChg chg="addSp delSp modSp add mod modNotesTx">
        <pc:chgData name="Li, Bingyao" userId="6020a0d1-527a-4229-8e4c-eb30bf0f9e70" providerId="ADAL" clId="{CCE8CB3E-E754-6149-9DB0-5C0E368264EB}" dt="2023-06-08T04:37:40.666" v="1751"/>
        <pc:sldMkLst>
          <pc:docMk/>
          <pc:sldMk cId="1236328508" sldId="283"/>
        </pc:sldMkLst>
        <pc:spChg chg="del mod">
          <ac:chgData name="Li, Bingyao" userId="6020a0d1-527a-4229-8e4c-eb30bf0f9e70" providerId="ADAL" clId="{CCE8CB3E-E754-6149-9DB0-5C0E368264EB}" dt="2023-06-08T04:16:17.657" v="1701" actId="478"/>
          <ac:spMkLst>
            <pc:docMk/>
            <pc:sldMk cId="1236328508" sldId="283"/>
            <ac:spMk id="2" creationId="{64C95D01-25A6-6C4F-820B-9996863D96A0}"/>
          </ac:spMkLst>
        </pc:spChg>
        <pc:spChg chg="add del mod">
          <ac:chgData name="Li, Bingyao" userId="6020a0d1-527a-4229-8e4c-eb30bf0f9e70" providerId="ADAL" clId="{CCE8CB3E-E754-6149-9DB0-5C0E368264EB}" dt="2023-06-08T04:16:20.053" v="1702" actId="478"/>
          <ac:spMkLst>
            <pc:docMk/>
            <pc:sldMk cId="1236328508" sldId="283"/>
            <ac:spMk id="4" creationId="{7A3006F8-E6B7-AA44-01E8-42077CD0D4FC}"/>
          </ac:spMkLst>
        </pc:spChg>
        <pc:spChg chg="add mod">
          <ac:chgData name="Li, Bingyao" userId="6020a0d1-527a-4229-8e4c-eb30bf0f9e70" providerId="ADAL" clId="{CCE8CB3E-E754-6149-9DB0-5C0E368264EB}" dt="2023-06-08T04:16:28.150" v="1708"/>
          <ac:spMkLst>
            <pc:docMk/>
            <pc:sldMk cId="1236328508" sldId="283"/>
            <ac:spMk id="5" creationId="{6549EDED-2088-2E9E-8653-9879D6A16026}"/>
          </ac:spMkLst>
        </pc:spChg>
        <pc:spChg chg="del">
          <ac:chgData name="Li, Bingyao" userId="6020a0d1-527a-4229-8e4c-eb30bf0f9e70" providerId="ADAL" clId="{CCE8CB3E-E754-6149-9DB0-5C0E368264EB}" dt="2023-06-08T04:16:21.173" v="1703" actId="478"/>
          <ac:spMkLst>
            <pc:docMk/>
            <pc:sldMk cId="1236328508" sldId="283"/>
            <ac:spMk id="6" creationId="{563E4FEE-4DF4-A3EA-AB12-EE9F80589C25}"/>
          </ac:spMkLst>
        </pc:spChg>
        <pc:spChg chg="del">
          <ac:chgData name="Li, Bingyao" userId="6020a0d1-527a-4229-8e4c-eb30bf0f9e70" providerId="ADAL" clId="{CCE8CB3E-E754-6149-9DB0-5C0E368264EB}" dt="2023-06-08T04:16:22.223" v="1704" actId="478"/>
          <ac:spMkLst>
            <pc:docMk/>
            <pc:sldMk cId="1236328508" sldId="283"/>
            <ac:spMk id="7" creationId="{FC488AFA-01B0-00FE-F2A2-7429D138D08D}"/>
          </ac:spMkLst>
        </pc:spChg>
        <pc:spChg chg="del">
          <ac:chgData name="Li, Bingyao" userId="6020a0d1-527a-4229-8e4c-eb30bf0f9e70" providerId="ADAL" clId="{CCE8CB3E-E754-6149-9DB0-5C0E368264EB}" dt="2023-06-08T04:16:23.797" v="1705" actId="478"/>
          <ac:spMkLst>
            <pc:docMk/>
            <pc:sldMk cId="1236328508" sldId="283"/>
            <ac:spMk id="8" creationId="{90347974-AE66-4AA8-542D-00A2F54300DD}"/>
          </ac:spMkLst>
        </pc:spChg>
        <pc:spChg chg="del">
          <ac:chgData name="Li, Bingyao" userId="6020a0d1-527a-4229-8e4c-eb30bf0f9e70" providerId="ADAL" clId="{CCE8CB3E-E754-6149-9DB0-5C0E368264EB}" dt="2023-06-08T04:16:25.479" v="1706" actId="478"/>
          <ac:spMkLst>
            <pc:docMk/>
            <pc:sldMk cId="1236328508" sldId="283"/>
            <ac:spMk id="9" creationId="{025A6204-89A6-2A6F-D8DD-7EEC9C0CA2E7}"/>
          </ac:spMkLst>
        </pc:spChg>
        <pc:spChg chg="del">
          <ac:chgData name="Li, Bingyao" userId="6020a0d1-527a-4229-8e4c-eb30bf0f9e70" providerId="ADAL" clId="{CCE8CB3E-E754-6149-9DB0-5C0E368264EB}" dt="2023-06-08T04:16:27.054" v="1707" actId="478"/>
          <ac:spMkLst>
            <pc:docMk/>
            <pc:sldMk cId="1236328508" sldId="283"/>
            <ac:spMk id="10" creationId="{5C5BC7D7-7B74-6C1D-610C-3B593C968949}"/>
          </ac:spMkLst>
        </pc:spChg>
        <pc:spChg chg="add mod">
          <ac:chgData name="Li, Bingyao" userId="6020a0d1-527a-4229-8e4c-eb30bf0f9e70" providerId="ADAL" clId="{CCE8CB3E-E754-6149-9DB0-5C0E368264EB}" dt="2023-06-08T04:17:05.505" v="1716" actId="1076"/>
          <ac:spMkLst>
            <pc:docMk/>
            <pc:sldMk cId="1236328508" sldId="283"/>
            <ac:spMk id="12" creationId="{E7E3D797-E50C-3C81-8EB1-A19649266002}"/>
          </ac:spMkLst>
        </pc:spChg>
        <pc:spChg chg="add mod">
          <ac:chgData name="Li, Bingyao" userId="6020a0d1-527a-4229-8e4c-eb30bf0f9e70" providerId="ADAL" clId="{CCE8CB3E-E754-6149-9DB0-5C0E368264EB}" dt="2023-06-08T04:18:24.046" v="1750" actId="1076"/>
          <ac:spMkLst>
            <pc:docMk/>
            <pc:sldMk cId="1236328508" sldId="283"/>
            <ac:spMk id="13" creationId="{C914644F-7CA4-2A84-C6D8-C6CC2AB87B68}"/>
          </ac:spMkLst>
        </pc:spChg>
        <pc:spChg chg="add mod">
          <ac:chgData name="Li, Bingyao" userId="6020a0d1-527a-4229-8e4c-eb30bf0f9e70" providerId="ADAL" clId="{CCE8CB3E-E754-6149-9DB0-5C0E368264EB}" dt="2023-06-08T04:18:21.023" v="1749" actId="1076"/>
          <ac:spMkLst>
            <pc:docMk/>
            <pc:sldMk cId="1236328508" sldId="283"/>
            <ac:spMk id="14" creationId="{19A4A292-826E-BF20-382F-941608A2B273}"/>
          </ac:spMkLst>
        </pc:spChg>
        <pc:picChg chg="add mod">
          <ac:chgData name="Li, Bingyao" userId="6020a0d1-527a-4229-8e4c-eb30bf0f9e70" providerId="ADAL" clId="{CCE8CB3E-E754-6149-9DB0-5C0E368264EB}" dt="2023-06-08T04:18:17.018" v="1748" actId="1076"/>
          <ac:picMkLst>
            <pc:docMk/>
            <pc:sldMk cId="1236328508" sldId="283"/>
            <ac:picMk id="15" creationId="{42B013F1-456E-112B-BB85-DA31B8B620B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Dropbox\tlb\TLB-L1-characterization-new-052520.xlsb.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Dropbox\tlb\TLB-L1-characterization-new-052520.xlsb.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D:\Dropbox\tlb\TLB-L1-characterization-DAC.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D:\Dropbox\tlb\TLB-L1-characterization-DAC.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Dropbox\tlb\TLB-L1-characterization-new-052520.xlsb.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Dropbox\tlb\TLB-L1-characterization-new-052520.xlsb.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Dropbox\tlb\TLB-L1-characterization-new-052520.xlsb.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Dropbox\tlb\TLB-L1-characterization-new-052520.xlsb.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Dropbox\tlb\TLB-L1-characterization-new-052520.xlsb.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Dropbox\tlb\TLB-L1-characterization-new-052520.xlsb.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11036892812877"/>
          <c:y val="0.28253973563322621"/>
          <c:w val="0.8884993075634765"/>
          <c:h val="0.4119701241432529"/>
        </c:manualLayout>
      </c:layout>
      <c:barChart>
        <c:barDir val="col"/>
        <c:grouping val="clustered"/>
        <c:varyColors val="0"/>
        <c:ser>
          <c:idx val="0"/>
          <c:order val="0"/>
          <c:tx>
            <c:strRef>
              <c:f>'L1-TLB-scaling'!$B$2</c:f>
              <c:strCache>
                <c:ptCount val="1"/>
                <c:pt idx="0">
                  <c:v>64-entry</c:v>
                </c:pt>
              </c:strCache>
            </c:strRef>
          </c:tx>
          <c:spPr>
            <a:solidFill>
              <a:srgbClr val="E7AAAA"/>
            </a:solidFill>
            <a:ln>
              <a:solidFill>
                <a:sysClr val="windowText" lastClr="000000"/>
              </a:solidFill>
            </a:ln>
            <a:effectLst/>
          </c:spPr>
          <c:invertIfNegative val="0"/>
          <c:cat>
            <c:strRef>
              <c:f>'L1-TLB-scaling'!$A$3:$A$12</c:f>
              <c:strCache>
                <c:ptCount val="10"/>
                <c:pt idx="0">
                  <c:v>bfs</c:v>
                </c:pt>
                <c:pt idx="1">
                  <c:v>color</c:v>
                </c:pt>
                <c:pt idx="2">
                  <c:v>mis</c:v>
                </c:pt>
                <c:pt idx="3">
                  <c:v>nw</c:v>
                </c:pt>
                <c:pt idx="4">
                  <c:v>pagerank</c:v>
                </c:pt>
                <c:pt idx="5">
                  <c:v>3dconv</c:v>
                </c:pt>
                <c:pt idx="6">
                  <c:v>atax</c:v>
                </c:pt>
                <c:pt idx="7">
                  <c:v>bicg</c:v>
                </c:pt>
                <c:pt idx="8">
                  <c:v>gemm</c:v>
                </c:pt>
                <c:pt idx="9">
                  <c:v>mvt</c:v>
                </c:pt>
              </c:strCache>
            </c:strRef>
          </c:cat>
          <c:val>
            <c:numRef>
              <c:f>'L1-TLB-scaling'!$B$3:$B$12</c:f>
              <c:numCache>
                <c:formatCode>General</c:formatCode>
                <c:ptCount val="10"/>
                <c:pt idx="0">
                  <c:v>0.53117916759539296</c:v>
                </c:pt>
                <c:pt idx="1">
                  <c:v>0.67367546013690804</c:v>
                </c:pt>
                <c:pt idx="2">
                  <c:v>0.52912072081468797</c:v>
                </c:pt>
                <c:pt idx="3">
                  <c:v>5.29533560949427E-2</c:v>
                </c:pt>
                <c:pt idx="4">
                  <c:v>0.61986376640950502</c:v>
                </c:pt>
                <c:pt idx="5">
                  <c:v>0.83499013708553704</c:v>
                </c:pt>
                <c:pt idx="6">
                  <c:v>0.29719140949760398</c:v>
                </c:pt>
                <c:pt idx="7">
                  <c:v>0.25881972143592302</c:v>
                </c:pt>
                <c:pt idx="8">
                  <c:v>0.90238264106184896</c:v>
                </c:pt>
                <c:pt idx="9">
                  <c:v>0.27681779266795897</c:v>
                </c:pt>
              </c:numCache>
            </c:numRef>
          </c:val>
          <c:extLst>
            <c:ext xmlns:c16="http://schemas.microsoft.com/office/drawing/2014/chart" uri="{C3380CC4-5D6E-409C-BE32-E72D297353CC}">
              <c16:uniqueId val="{00000000-7403-0448-9B8C-C3935CCFBFC2}"/>
            </c:ext>
          </c:extLst>
        </c:ser>
        <c:ser>
          <c:idx val="1"/>
          <c:order val="1"/>
          <c:tx>
            <c:strRef>
              <c:f>'L1-TLB-scaling'!$C$2</c:f>
              <c:strCache>
                <c:ptCount val="1"/>
                <c:pt idx="0">
                  <c:v>256-entry</c:v>
                </c:pt>
              </c:strCache>
            </c:strRef>
          </c:tx>
          <c:spPr>
            <a:solidFill>
              <a:srgbClr val="3F6D8E"/>
            </a:solidFill>
            <a:ln>
              <a:solidFill>
                <a:sysClr val="windowText" lastClr="000000"/>
              </a:solidFill>
            </a:ln>
            <a:effectLst/>
          </c:spPr>
          <c:invertIfNegative val="0"/>
          <c:cat>
            <c:strRef>
              <c:f>'L1-TLB-scaling'!$A$3:$A$12</c:f>
              <c:strCache>
                <c:ptCount val="10"/>
                <c:pt idx="0">
                  <c:v>bfs</c:v>
                </c:pt>
                <c:pt idx="1">
                  <c:v>color</c:v>
                </c:pt>
                <c:pt idx="2">
                  <c:v>mis</c:v>
                </c:pt>
                <c:pt idx="3">
                  <c:v>nw</c:v>
                </c:pt>
                <c:pt idx="4">
                  <c:v>pagerank</c:v>
                </c:pt>
                <c:pt idx="5">
                  <c:v>3dconv</c:v>
                </c:pt>
                <c:pt idx="6">
                  <c:v>atax</c:v>
                </c:pt>
                <c:pt idx="7">
                  <c:v>bicg</c:v>
                </c:pt>
                <c:pt idx="8">
                  <c:v>gemm</c:v>
                </c:pt>
                <c:pt idx="9">
                  <c:v>mvt</c:v>
                </c:pt>
              </c:strCache>
            </c:strRef>
          </c:cat>
          <c:val>
            <c:numRef>
              <c:f>'L1-TLB-scaling'!$C$3:$C$12</c:f>
              <c:numCache>
                <c:formatCode>General</c:formatCode>
                <c:ptCount val="10"/>
                <c:pt idx="0">
                  <c:v>0.74759642358112899</c:v>
                </c:pt>
                <c:pt idx="1">
                  <c:v>0.91750406861976996</c:v>
                </c:pt>
                <c:pt idx="2">
                  <c:v>0.82140027307652597</c:v>
                </c:pt>
                <c:pt idx="3">
                  <c:v>0.243473431536259</c:v>
                </c:pt>
                <c:pt idx="4">
                  <c:v>0.962912715931033</c:v>
                </c:pt>
                <c:pt idx="5">
                  <c:v>0.89910785084727995</c:v>
                </c:pt>
                <c:pt idx="6">
                  <c:v>0.73018605373332202</c:v>
                </c:pt>
                <c:pt idx="7">
                  <c:v>0.74008542334745298</c:v>
                </c:pt>
                <c:pt idx="8">
                  <c:v>0.990671383543969</c:v>
                </c:pt>
                <c:pt idx="9">
                  <c:v>0.75484253962283998</c:v>
                </c:pt>
              </c:numCache>
            </c:numRef>
          </c:val>
          <c:extLst>
            <c:ext xmlns:c16="http://schemas.microsoft.com/office/drawing/2014/chart" uri="{C3380CC4-5D6E-409C-BE32-E72D297353CC}">
              <c16:uniqueId val="{00000001-7403-0448-9B8C-C3935CCFBFC2}"/>
            </c:ext>
          </c:extLst>
        </c:ser>
        <c:dLbls>
          <c:showLegendKey val="0"/>
          <c:showVal val="0"/>
          <c:showCatName val="0"/>
          <c:showSerName val="0"/>
          <c:showPercent val="0"/>
          <c:showBubbleSize val="0"/>
        </c:dLbls>
        <c:gapWidth val="219"/>
        <c:overlap val="-27"/>
        <c:axId val="1596709184"/>
        <c:axId val="1594398816"/>
      </c:barChart>
      <c:catAx>
        <c:axId val="159670918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1594398816"/>
        <c:crosses val="autoZero"/>
        <c:auto val="1"/>
        <c:lblAlgn val="ctr"/>
        <c:lblOffset val="0"/>
        <c:noMultiLvlLbl val="0"/>
      </c:catAx>
      <c:valAx>
        <c:axId val="1594398816"/>
        <c:scaling>
          <c:orientation val="minMax"/>
          <c:max val="1"/>
        </c:scaling>
        <c:delete val="0"/>
        <c:axPos val="l"/>
        <c:majorGridlines>
          <c:spPr>
            <a:ln w="9525" cap="flat" cmpd="sng" algn="ctr">
              <a:solidFill>
                <a:schemeClr val="tx1">
                  <a:lumMod val="15000"/>
                  <a:lumOff val="85000"/>
                </a:schemeClr>
              </a:solidFill>
              <a:prstDash val="sysDot"/>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r>
                  <a:rPr lang="en-US"/>
                  <a:t>Hit rate</a:t>
                </a:r>
              </a:p>
            </c:rich>
          </c:tx>
          <c:layout>
            <c:manualLayout>
              <c:xMode val="edge"/>
              <c:yMode val="edge"/>
              <c:x val="8.6046716508423205E-3"/>
              <c:y val="0.3575829383267014"/>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1596709184"/>
        <c:crosses val="autoZero"/>
        <c:crossBetween val="between"/>
        <c:minorUnit val="0.2"/>
      </c:valAx>
      <c:spPr>
        <a:noFill/>
        <a:ln>
          <a:solidFill>
            <a:sysClr val="windowText" lastClr="000000"/>
          </a:solidFill>
        </a:ln>
        <a:effectLst/>
      </c:spPr>
    </c:plotArea>
    <c:legend>
      <c:legendPos val="b"/>
      <c:layout>
        <c:manualLayout>
          <c:xMode val="edge"/>
          <c:yMode val="edge"/>
          <c:x val="1.7558568103730764E-2"/>
          <c:y val="0.16301572439543013"/>
          <c:w val="0.47471729934891355"/>
          <c:h val="0.11980406577232341"/>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2000" b="1">
          <a:solidFill>
            <a:sysClr val="windowText" lastClr="000000"/>
          </a:solidFill>
          <a:latin typeface="Candara" panose="020E0502030303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21772391294186"/>
          <c:y val="0.12027249810050389"/>
          <c:w val="0.82830279398748652"/>
          <c:h val="0.43573566668107294"/>
        </c:manualLayout>
      </c:layout>
      <c:barChart>
        <c:barDir val="col"/>
        <c:grouping val="clustered"/>
        <c:varyColors val="0"/>
        <c:ser>
          <c:idx val="0"/>
          <c:order val="0"/>
          <c:tx>
            <c:strRef>
              <c:f>'final-hitrate-performance'!$N$49</c:f>
              <c:strCache>
                <c:ptCount val="1"/>
                <c:pt idx="0">
                  <c:v>scheduling</c:v>
                </c:pt>
              </c:strCache>
            </c:strRef>
          </c:tx>
          <c:spPr>
            <a:solidFill>
              <a:srgbClr val="E7AAAA"/>
            </a:solidFill>
            <a:ln>
              <a:solidFill>
                <a:sysClr val="windowText" lastClr="000000"/>
              </a:solidFill>
            </a:ln>
            <a:effectLst/>
          </c:spPr>
          <c:invertIfNegative val="0"/>
          <c:cat>
            <c:strRef>
              <c:f>'final-hitrate-performance'!$M$50:$M$60</c:f>
              <c:strCache>
                <c:ptCount val="11"/>
                <c:pt idx="0">
                  <c:v>bfs</c:v>
                </c:pt>
                <c:pt idx="1">
                  <c:v>color</c:v>
                </c:pt>
                <c:pt idx="2">
                  <c:v>mis</c:v>
                </c:pt>
                <c:pt idx="3">
                  <c:v>nw</c:v>
                </c:pt>
                <c:pt idx="4">
                  <c:v>pagerank</c:v>
                </c:pt>
                <c:pt idx="5">
                  <c:v>3dconv</c:v>
                </c:pt>
                <c:pt idx="6">
                  <c:v>atax</c:v>
                </c:pt>
                <c:pt idx="7">
                  <c:v>bicg</c:v>
                </c:pt>
                <c:pt idx="8">
                  <c:v>gemm</c:v>
                </c:pt>
                <c:pt idx="9">
                  <c:v>mvt</c:v>
                </c:pt>
                <c:pt idx="10">
                  <c:v>GEOMEAN</c:v>
                </c:pt>
              </c:strCache>
            </c:strRef>
          </c:cat>
          <c:val>
            <c:numRef>
              <c:f>'final-hitrate-performance'!$N$50:$N$60</c:f>
              <c:numCache>
                <c:formatCode>General</c:formatCode>
                <c:ptCount val="11"/>
                <c:pt idx="0">
                  <c:v>0.99351277248782499</c:v>
                </c:pt>
                <c:pt idx="1">
                  <c:v>0.96384473468758203</c:v>
                </c:pt>
                <c:pt idx="2">
                  <c:v>0.99563871560008288</c:v>
                </c:pt>
                <c:pt idx="3">
                  <c:v>0.98483765222464392</c:v>
                </c:pt>
                <c:pt idx="4">
                  <c:v>0.99523866343929213</c:v>
                </c:pt>
                <c:pt idx="5">
                  <c:v>1.0028341270675425</c:v>
                </c:pt>
                <c:pt idx="6">
                  <c:v>0.98513287821503948</c:v>
                </c:pt>
                <c:pt idx="7">
                  <c:v>0.94158977434100943</c:v>
                </c:pt>
                <c:pt idx="8">
                  <c:v>0.98300015193273527</c:v>
                </c:pt>
                <c:pt idx="9">
                  <c:v>0.93215820992828369</c:v>
                </c:pt>
                <c:pt idx="10">
                  <c:v>0.97750796743362656</c:v>
                </c:pt>
              </c:numCache>
            </c:numRef>
          </c:val>
          <c:extLst>
            <c:ext xmlns:c16="http://schemas.microsoft.com/office/drawing/2014/chart" uri="{C3380CC4-5D6E-409C-BE32-E72D297353CC}">
              <c16:uniqueId val="{00000000-382F-1B47-A08F-770B69B9AF44}"/>
            </c:ext>
          </c:extLst>
        </c:ser>
        <c:ser>
          <c:idx val="1"/>
          <c:order val="1"/>
          <c:tx>
            <c:strRef>
              <c:f>'final-hitrate-performance'!$O$49</c:f>
              <c:strCache>
                <c:ptCount val="1"/>
                <c:pt idx="0">
                  <c:v>scheduling+partitioning</c:v>
                </c:pt>
              </c:strCache>
            </c:strRef>
          </c:tx>
          <c:spPr>
            <a:solidFill>
              <a:srgbClr val="8AA774"/>
            </a:solidFill>
            <a:ln>
              <a:solidFill>
                <a:sysClr val="windowText" lastClr="000000"/>
              </a:solidFill>
            </a:ln>
            <a:effectLst/>
          </c:spPr>
          <c:invertIfNegative val="0"/>
          <c:cat>
            <c:strRef>
              <c:f>'final-hitrate-performance'!$M$50:$M$60</c:f>
              <c:strCache>
                <c:ptCount val="11"/>
                <c:pt idx="0">
                  <c:v>bfs</c:v>
                </c:pt>
                <c:pt idx="1">
                  <c:v>color</c:v>
                </c:pt>
                <c:pt idx="2">
                  <c:v>mis</c:v>
                </c:pt>
                <c:pt idx="3">
                  <c:v>nw</c:v>
                </c:pt>
                <c:pt idx="4">
                  <c:v>pagerank</c:v>
                </c:pt>
                <c:pt idx="5">
                  <c:v>3dconv</c:v>
                </c:pt>
                <c:pt idx="6">
                  <c:v>atax</c:v>
                </c:pt>
                <c:pt idx="7">
                  <c:v>bicg</c:v>
                </c:pt>
                <c:pt idx="8">
                  <c:v>gemm</c:v>
                </c:pt>
                <c:pt idx="9">
                  <c:v>mvt</c:v>
                </c:pt>
                <c:pt idx="10">
                  <c:v>GEOMEAN</c:v>
                </c:pt>
              </c:strCache>
            </c:strRef>
          </c:cat>
          <c:val>
            <c:numRef>
              <c:f>'final-hitrate-performance'!$O$50:$O$60</c:f>
              <c:numCache>
                <c:formatCode>General</c:formatCode>
                <c:ptCount val="11"/>
                <c:pt idx="0">
                  <c:v>1.0455005344777275</c:v>
                </c:pt>
                <c:pt idx="1">
                  <c:v>1.5042575270367915</c:v>
                </c:pt>
                <c:pt idx="2">
                  <c:v>1.2351619592992744</c:v>
                </c:pt>
                <c:pt idx="3">
                  <c:v>0.96791830867058992</c:v>
                </c:pt>
                <c:pt idx="4">
                  <c:v>1.3428366553654691</c:v>
                </c:pt>
                <c:pt idx="5">
                  <c:v>1.1161296849064899</c:v>
                </c:pt>
                <c:pt idx="6">
                  <c:v>0.86884974399930948</c:v>
                </c:pt>
                <c:pt idx="7">
                  <c:v>0.78333648363813457</c:v>
                </c:pt>
                <c:pt idx="8">
                  <c:v>2.2025042682621057</c:v>
                </c:pt>
                <c:pt idx="9">
                  <c:v>0.90494628925818443</c:v>
                </c:pt>
                <c:pt idx="10">
                  <c:v>1.143504690991199</c:v>
                </c:pt>
              </c:numCache>
            </c:numRef>
          </c:val>
          <c:extLst>
            <c:ext xmlns:c16="http://schemas.microsoft.com/office/drawing/2014/chart" uri="{C3380CC4-5D6E-409C-BE32-E72D297353CC}">
              <c16:uniqueId val="{00000001-382F-1B47-A08F-770B69B9AF44}"/>
            </c:ext>
          </c:extLst>
        </c:ser>
        <c:ser>
          <c:idx val="2"/>
          <c:order val="2"/>
          <c:tx>
            <c:strRef>
              <c:f>'final-hitrate-performance'!$P$49</c:f>
              <c:strCache>
                <c:ptCount val="1"/>
                <c:pt idx="0">
                  <c:v>scheduling+partition+sharing</c:v>
                </c:pt>
              </c:strCache>
            </c:strRef>
          </c:tx>
          <c:spPr>
            <a:solidFill>
              <a:srgbClr val="3F6D8E"/>
            </a:solidFill>
            <a:ln>
              <a:solidFill>
                <a:sysClr val="windowText" lastClr="000000"/>
              </a:solidFill>
            </a:ln>
            <a:effectLst/>
          </c:spPr>
          <c:invertIfNegative val="0"/>
          <c:cat>
            <c:strRef>
              <c:f>'final-hitrate-performance'!$M$50:$M$60</c:f>
              <c:strCache>
                <c:ptCount val="11"/>
                <c:pt idx="0">
                  <c:v>bfs</c:v>
                </c:pt>
                <c:pt idx="1">
                  <c:v>color</c:v>
                </c:pt>
                <c:pt idx="2">
                  <c:v>mis</c:v>
                </c:pt>
                <c:pt idx="3">
                  <c:v>nw</c:v>
                </c:pt>
                <c:pt idx="4">
                  <c:v>pagerank</c:v>
                </c:pt>
                <c:pt idx="5">
                  <c:v>3dconv</c:v>
                </c:pt>
                <c:pt idx="6">
                  <c:v>atax</c:v>
                </c:pt>
                <c:pt idx="7">
                  <c:v>bicg</c:v>
                </c:pt>
                <c:pt idx="8">
                  <c:v>gemm</c:v>
                </c:pt>
                <c:pt idx="9">
                  <c:v>mvt</c:v>
                </c:pt>
                <c:pt idx="10">
                  <c:v>GEOMEAN</c:v>
                </c:pt>
              </c:strCache>
            </c:strRef>
          </c:cat>
          <c:val>
            <c:numRef>
              <c:f>'final-hitrate-performance'!$P$50:$P$60</c:f>
              <c:numCache>
                <c:formatCode>General</c:formatCode>
                <c:ptCount val="11"/>
                <c:pt idx="0">
                  <c:v>0.97833056918800332</c:v>
                </c:pt>
                <c:pt idx="1">
                  <c:v>0.89651584760493386</c:v>
                </c:pt>
                <c:pt idx="2">
                  <c:v>0.96354670278781596</c:v>
                </c:pt>
                <c:pt idx="3">
                  <c:v>0.96522209042694407</c:v>
                </c:pt>
                <c:pt idx="4">
                  <c:v>0.87659288382107492</c:v>
                </c:pt>
                <c:pt idx="5">
                  <c:v>0.90274219157677005</c:v>
                </c:pt>
                <c:pt idx="6">
                  <c:v>0.86884974399930948</c:v>
                </c:pt>
                <c:pt idx="7">
                  <c:v>0.78333648363813502</c:v>
                </c:pt>
                <c:pt idx="8">
                  <c:v>0.66381137306260807</c:v>
                </c:pt>
                <c:pt idx="9">
                  <c:v>0.90494628925818443</c:v>
                </c:pt>
                <c:pt idx="10">
                  <c:v>0.87527914794666228</c:v>
                </c:pt>
              </c:numCache>
            </c:numRef>
          </c:val>
          <c:extLst>
            <c:ext xmlns:c16="http://schemas.microsoft.com/office/drawing/2014/chart" uri="{C3380CC4-5D6E-409C-BE32-E72D297353CC}">
              <c16:uniqueId val="{00000002-382F-1B47-A08F-770B69B9AF44}"/>
            </c:ext>
          </c:extLst>
        </c:ser>
        <c:dLbls>
          <c:showLegendKey val="0"/>
          <c:showVal val="0"/>
          <c:showCatName val="0"/>
          <c:showSerName val="0"/>
          <c:showPercent val="0"/>
          <c:showBubbleSize val="0"/>
        </c:dLbls>
        <c:gapWidth val="219"/>
        <c:overlap val="-27"/>
        <c:axId val="267575936"/>
        <c:axId val="267573856"/>
      </c:barChart>
      <c:catAx>
        <c:axId val="26757593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67573856"/>
        <c:crosses val="autoZero"/>
        <c:auto val="1"/>
        <c:lblAlgn val="ctr"/>
        <c:lblOffset val="0"/>
        <c:noMultiLvlLbl val="0"/>
      </c:catAx>
      <c:valAx>
        <c:axId val="267573856"/>
        <c:scaling>
          <c:orientation val="minMax"/>
        </c:scaling>
        <c:delete val="0"/>
        <c:axPos val="l"/>
        <c:majorGridlines>
          <c:spPr>
            <a:ln w="9525" cap="flat" cmpd="sng" algn="ctr">
              <a:solidFill>
                <a:schemeClr val="tx1">
                  <a:lumMod val="15000"/>
                  <a:lumOff val="85000"/>
                </a:schemeClr>
              </a:solidFill>
              <a:prstDash val="sysDot"/>
              <a:round/>
            </a:ln>
            <a:effectLst/>
          </c:spPr>
        </c:majorGridlines>
        <c:title>
          <c:tx>
            <c:rich>
              <a:bodyPr rot="-54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r>
                  <a:rPr lang="en-US" dirty="0"/>
                  <a:t>Normalized </a:t>
                </a:r>
              </a:p>
              <a:p>
                <a:pPr>
                  <a:defRPr/>
                </a:pPr>
                <a:r>
                  <a:rPr lang="en-US" dirty="0"/>
                  <a:t>execution time</a:t>
                </a:r>
              </a:p>
            </c:rich>
          </c:tx>
          <c:layout>
            <c:manualLayout>
              <c:xMode val="edge"/>
              <c:yMode val="edge"/>
              <c:x val="1.064232531921855E-2"/>
              <c:y val="9.3427825910809642E-2"/>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67575936"/>
        <c:crosses val="autoZero"/>
        <c:crossBetween val="between"/>
      </c:valAx>
      <c:spPr>
        <a:noFill/>
        <a:ln>
          <a:solidFill>
            <a:sysClr val="windowText" lastClr="000000"/>
          </a:solidFill>
        </a:ln>
        <a:effectLst/>
      </c:spPr>
    </c:plotArea>
    <c:legend>
      <c:legendPos val="b"/>
      <c:layout>
        <c:manualLayout>
          <c:xMode val="edge"/>
          <c:yMode val="edge"/>
          <c:x val="8.2841532836307102E-2"/>
          <c:y val="3.830664251235621E-3"/>
          <c:w val="0.7955146391793485"/>
          <c:h val="8.4106517935258085E-2"/>
        </c:manualLayout>
      </c:layout>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800" b="1">
          <a:solidFill>
            <a:sysClr val="windowText" lastClr="000000"/>
          </a:solidFill>
          <a:latin typeface="Candara" panose="020E0502030303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7.7283191163604548E-2"/>
          <c:y val="0.2386381679141959"/>
          <c:w val="0.89841125328083993"/>
          <c:h val="0.4031702634392923"/>
        </c:manualLayout>
      </c:layout>
      <c:barChart>
        <c:barDir val="col"/>
        <c:grouping val="percentStacked"/>
        <c:varyColors val="0"/>
        <c:ser>
          <c:idx val="0"/>
          <c:order val="0"/>
          <c:tx>
            <c:strRef>
              <c:f>'Inter-CTA'!$B$54</c:f>
              <c:strCache>
                <c:ptCount val="1"/>
                <c:pt idx="0">
                  <c:v>b1</c:v>
                </c:pt>
              </c:strCache>
            </c:strRef>
          </c:tx>
          <c:spPr>
            <a:solidFill>
              <a:schemeClr val="bg1"/>
            </a:solidFill>
            <a:ln>
              <a:solidFill>
                <a:schemeClr val="tx1"/>
              </a:solidFill>
            </a:ln>
            <a:effectLst/>
          </c:spPr>
          <c:invertIfNegative val="0"/>
          <c:cat>
            <c:strRef>
              <c:f>'Inter-CTA'!$A$55:$A$64</c:f>
              <c:strCache>
                <c:ptCount val="10"/>
                <c:pt idx="0">
                  <c:v>bfs</c:v>
                </c:pt>
                <c:pt idx="1">
                  <c:v>color</c:v>
                </c:pt>
                <c:pt idx="2">
                  <c:v>mis</c:v>
                </c:pt>
                <c:pt idx="3">
                  <c:v>nw</c:v>
                </c:pt>
                <c:pt idx="4">
                  <c:v>pagerank</c:v>
                </c:pt>
                <c:pt idx="5">
                  <c:v>3dconv</c:v>
                </c:pt>
                <c:pt idx="6">
                  <c:v>atax</c:v>
                </c:pt>
                <c:pt idx="7">
                  <c:v>bicg</c:v>
                </c:pt>
                <c:pt idx="8">
                  <c:v>gemm</c:v>
                </c:pt>
                <c:pt idx="9">
                  <c:v>mvt</c:v>
                </c:pt>
              </c:strCache>
            </c:strRef>
          </c:cat>
          <c:val>
            <c:numRef>
              <c:f>'Inter-CTA'!$B$55:$B$64</c:f>
              <c:numCache>
                <c:formatCode>General</c:formatCode>
                <c:ptCount val="10"/>
                <c:pt idx="0">
                  <c:v>0.87383895128141753</c:v>
                </c:pt>
                <c:pt idx="1">
                  <c:v>0.93216783768732203</c:v>
                </c:pt>
                <c:pt idx="2">
                  <c:v>0.94969892220306407</c:v>
                </c:pt>
                <c:pt idx="3">
                  <c:v>1</c:v>
                </c:pt>
                <c:pt idx="4">
                  <c:v>0.51268462622162314</c:v>
                </c:pt>
                <c:pt idx="5">
                  <c:v>0.96639479243296456</c:v>
                </c:pt>
                <c:pt idx="6">
                  <c:v>0</c:v>
                </c:pt>
                <c:pt idx="7">
                  <c:v>0</c:v>
                </c:pt>
                <c:pt idx="8">
                  <c:v>0</c:v>
                </c:pt>
                <c:pt idx="9">
                  <c:v>0</c:v>
                </c:pt>
              </c:numCache>
            </c:numRef>
          </c:val>
          <c:extLst>
            <c:ext xmlns:c16="http://schemas.microsoft.com/office/drawing/2014/chart" uri="{C3380CC4-5D6E-409C-BE32-E72D297353CC}">
              <c16:uniqueId val="{00000000-1D44-594A-81B7-28B8DB5CD69C}"/>
            </c:ext>
          </c:extLst>
        </c:ser>
        <c:ser>
          <c:idx val="1"/>
          <c:order val="1"/>
          <c:tx>
            <c:strRef>
              <c:f>'Inter-CTA'!$C$54</c:f>
              <c:strCache>
                <c:ptCount val="1"/>
                <c:pt idx="0">
                  <c:v>b2</c:v>
                </c:pt>
              </c:strCache>
            </c:strRef>
          </c:tx>
          <c:spPr>
            <a:solidFill>
              <a:schemeClr val="bg1">
                <a:lumMod val="95000"/>
              </a:schemeClr>
            </a:solidFill>
            <a:ln>
              <a:solidFill>
                <a:schemeClr val="tx1"/>
              </a:solidFill>
            </a:ln>
            <a:effectLst/>
          </c:spPr>
          <c:invertIfNegative val="0"/>
          <c:cat>
            <c:strRef>
              <c:f>'Inter-CTA'!$A$55:$A$64</c:f>
              <c:strCache>
                <c:ptCount val="10"/>
                <c:pt idx="0">
                  <c:v>bfs</c:v>
                </c:pt>
                <c:pt idx="1">
                  <c:v>color</c:v>
                </c:pt>
                <c:pt idx="2">
                  <c:v>mis</c:v>
                </c:pt>
                <c:pt idx="3">
                  <c:v>nw</c:v>
                </c:pt>
                <c:pt idx="4">
                  <c:v>pagerank</c:v>
                </c:pt>
                <c:pt idx="5">
                  <c:v>3dconv</c:v>
                </c:pt>
                <c:pt idx="6">
                  <c:v>atax</c:v>
                </c:pt>
                <c:pt idx="7">
                  <c:v>bicg</c:v>
                </c:pt>
                <c:pt idx="8">
                  <c:v>gemm</c:v>
                </c:pt>
                <c:pt idx="9">
                  <c:v>mvt</c:v>
                </c:pt>
              </c:strCache>
            </c:strRef>
          </c:cat>
          <c:val>
            <c:numRef>
              <c:f>'Inter-CTA'!$C$55:$C$64</c:f>
              <c:numCache>
                <c:formatCode>General</c:formatCode>
                <c:ptCount val="10"/>
                <c:pt idx="0">
                  <c:v>5.0516941716136E-2</c:v>
                </c:pt>
                <c:pt idx="1">
                  <c:v>5.8565747801835294E-2</c:v>
                </c:pt>
                <c:pt idx="2">
                  <c:v>3.64730886644722E-2</c:v>
                </c:pt>
                <c:pt idx="3">
                  <c:v>0</c:v>
                </c:pt>
                <c:pt idx="4">
                  <c:v>0.30187525221484568</c:v>
                </c:pt>
                <c:pt idx="5">
                  <c:v>9.1213411712301393E-3</c:v>
                </c:pt>
                <c:pt idx="6">
                  <c:v>0.99999999999999889</c:v>
                </c:pt>
                <c:pt idx="7">
                  <c:v>0.99999999999999911</c:v>
                </c:pt>
                <c:pt idx="8">
                  <c:v>0.97893248741466099</c:v>
                </c:pt>
                <c:pt idx="9">
                  <c:v>0.99999999999999889</c:v>
                </c:pt>
              </c:numCache>
            </c:numRef>
          </c:val>
          <c:extLst>
            <c:ext xmlns:c16="http://schemas.microsoft.com/office/drawing/2014/chart" uri="{C3380CC4-5D6E-409C-BE32-E72D297353CC}">
              <c16:uniqueId val="{00000001-1D44-594A-81B7-28B8DB5CD69C}"/>
            </c:ext>
          </c:extLst>
        </c:ser>
        <c:ser>
          <c:idx val="2"/>
          <c:order val="2"/>
          <c:tx>
            <c:strRef>
              <c:f>'Inter-CTA'!$D$54</c:f>
              <c:strCache>
                <c:ptCount val="1"/>
                <c:pt idx="0">
                  <c:v>b3</c:v>
                </c:pt>
              </c:strCache>
            </c:strRef>
          </c:tx>
          <c:spPr>
            <a:solidFill>
              <a:schemeClr val="bg1">
                <a:lumMod val="85000"/>
              </a:schemeClr>
            </a:solidFill>
            <a:ln>
              <a:solidFill>
                <a:schemeClr val="tx1"/>
              </a:solidFill>
            </a:ln>
            <a:effectLst/>
          </c:spPr>
          <c:invertIfNegative val="0"/>
          <c:cat>
            <c:strRef>
              <c:f>'Inter-CTA'!$A$55:$A$64</c:f>
              <c:strCache>
                <c:ptCount val="10"/>
                <c:pt idx="0">
                  <c:v>bfs</c:v>
                </c:pt>
                <c:pt idx="1">
                  <c:v>color</c:v>
                </c:pt>
                <c:pt idx="2">
                  <c:v>mis</c:v>
                </c:pt>
                <c:pt idx="3">
                  <c:v>nw</c:v>
                </c:pt>
                <c:pt idx="4">
                  <c:v>pagerank</c:v>
                </c:pt>
                <c:pt idx="5">
                  <c:v>3dconv</c:v>
                </c:pt>
                <c:pt idx="6">
                  <c:v>atax</c:v>
                </c:pt>
                <c:pt idx="7">
                  <c:v>bicg</c:v>
                </c:pt>
                <c:pt idx="8">
                  <c:v>gemm</c:v>
                </c:pt>
                <c:pt idx="9">
                  <c:v>mvt</c:v>
                </c:pt>
              </c:strCache>
            </c:strRef>
          </c:cat>
          <c:val>
            <c:numRef>
              <c:f>'Inter-CTA'!$D$55:$D$64</c:f>
              <c:numCache>
                <c:formatCode>General</c:formatCode>
                <c:ptCount val="10"/>
                <c:pt idx="0">
                  <c:v>7.2392257805966656E-2</c:v>
                </c:pt>
                <c:pt idx="1">
                  <c:v>5.9332518837958833E-3</c:v>
                </c:pt>
                <c:pt idx="2">
                  <c:v>1.0584615269785101E-2</c:v>
                </c:pt>
                <c:pt idx="3">
                  <c:v>0</c:v>
                </c:pt>
                <c:pt idx="4">
                  <c:v>0.18285932425124465</c:v>
                </c:pt>
                <c:pt idx="5">
                  <c:v>1.033448292152879E-2</c:v>
                </c:pt>
                <c:pt idx="6">
                  <c:v>0</c:v>
                </c:pt>
                <c:pt idx="7">
                  <c:v>0</c:v>
                </c:pt>
                <c:pt idx="8">
                  <c:v>0</c:v>
                </c:pt>
                <c:pt idx="9">
                  <c:v>0</c:v>
                </c:pt>
              </c:numCache>
            </c:numRef>
          </c:val>
          <c:extLst>
            <c:ext xmlns:c16="http://schemas.microsoft.com/office/drawing/2014/chart" uri="{C3380CC4-5D6E-409C-BE32-E72D297353CC}">
              <c16:uniqueId val="{00000002-1D44-594A-81B7-28B8DB5CD69C}"/>
            </c:ext>
          </c:extLst>
        </c:ser>
        <c:ser>
          <c:idx val="3"/>
          <c:order val="3"/>
          <c:tx>
            <c:strRef>
              <c:f>'Inter-CTA'!$E$54</c:f>
              <c:strCache>
                <c:ptCount val="1"/>
                <c:pt idx="0">
                  <c:v>b4</c:v>
                </c:pt>
              </c:strCache>
            </c:strRef>
          </c:tx>
          <c:spPr>
            <a:solidFill>
              <a:schemeClr val="bg1">
                <a:lumMod val="65000"/>
              </a:schemeClr>
            </a:solidFill>
            <a:ln>
              <a:solidFill>
                <a:schemeClr val="tx1"/>
              </a:solidFill>
            </a:ln>
            <a:effectLst/>
          </c:spPr>
          <c:invertIfNegative val="0"/>
          <c:cat>
            <c:strRef>
              <c:f>'Inter-CTA'!$A$55:$A$64</c:f>
              <c:strCache>
                <c:ptCount val="10"/>
                <c:pt idx="0">
                  <c:v>bfs</c:v>
                </c:pt>
                <c:pt idx="1">
                  <c:v>color</c:v>
                </c:pt>
                <c:pt idx="2">
                  <c:v>mis</c:v>
                </c:pt>
                <c:pt idx="3">
                  <c:v>nw</c:v>
                </c:pt>
                <c:pt idx="4">
                  <c:v>pagerank</c:v>
                </c:pt>
                <c:pt idx="5">
                  <c:v>3dconv</c:v>
                </c:pt>
                <c:pt idx="6">
                  <c:v>atax</c:v>
                </c:pt>
                <c:pt idx="7">
                  <c:v>bicg</c:v>
                </c:pt>
                <c:pt idx="8">
                  <c:v>gemm</c:v>
                </c:pt>
                <c:pt idx="9">
                  <c:v>mvt</c:v>
                </c:pt>
              </c:strCache>
            </c:strRef>
          </c:cat>
          <c:val>
            <c:numRef>
              <c:f>'Inter-CTA'!$E$55:$E$64</c:f>
              <c:numCache>
                <c:formatCode>General</c:formatCode>
                <c:ptCount val="10"/>
                <c:pt idx="0">
                  <c:v>6.9255882393532212E-4</c:v>
                </c:pt>
                <c:pt idx="1">
                  <c:v>1.260320235205117E-3</c:v>
                </c:pt>
                <c:pt idx="2">
                  <c:v>4.5938855176634694E-4</c:v>
                </c:pt>
                <c:pt idx="3">
                  <c:v>0</c:v>
                </c:pt>
                <c:pt idx="4">
                  <c:v>8.2987819122226593E-4</c:v>
                </c:pt>
                <c:pt idx="5">
                  <c:v>6.1045157894026401E-3</c:v>
                </c:pt>
                <c:pt idx="6">
                  <c:v>0</c:v>
                </c:pt>
                <c:pt idx="7">
                  <c:v>0</c:v>
                </c:pt>
                <c:pt idx="8">
                  <c:v>1.2815208146564601E-3</c:v>
                </c:pt>
                <c:pt idx="9">
                  <c:v>0</c:v>
                </c:pt>
              </c:numCache>
            </c:numRef>
          </c:val>
          <c:extLst>
            <c:ext xmlns:c16="http://schemas.microsoft.com/office/drawing/2014/chart" uri="{C3380CC4-5D6E-409C-BE32-E72D297353CC}">
              <c16:uniqueId val="{00000003-1D44-594A-81B7-28B8DB5CD69C}"/>
            </c:ext>
          </c:extLst>
        </c:ser>
        <c:ser>
          <c:idx val="4"/>
          <c:order val="4"/>
          <c:tx>
            <c:strRef>
              <c:f>'Inter-CTA'!$F$54</c:f>
              <c:strCache>
                <c:ptCount val="1"/>
                <c:pt idx="0">
                  <c:v>b5</c:v>
                </c:pt>
              </c:strCache>
            </c:strRef>
          </c:tx>
          <c:spPr>
            <a:solidFill>
              <a:schemeClr val="tx1"/>
            </a:solidFill>
            <a:ln>
              <a:solidFill>
                <a:schemeClr val="tx1"/>
              </a:solidFill>
            </a:ln>
            <a:effectLst/>
          </c:spPr>
          <c:invertIfNegative val="0"/>
          <c:cat>
            <c:strRef>
              <c:f>'Inter-CTA'!$A$55:$A$64</c:f>
              <c:strCache>
                <c:ptCount val="10"/>
                <c:pt idx="0">
                  <c:v>bfs</c:v>
                </c:pt>
                <c:pt idx="1">
                  <c:v>color</c:v>
                </c:pt>
                <c:pt idx="2">
                  <c:v>mis</c:v>
                </c:pt>
                <c:pt idx="3">
                  <c:v>nw</c:v>
                </c:pt>
                <c:pt idx="4">
                  <c:v>pagerank</c:v>
                </c:pt>
                <c:pt idx="5">
                  <c:v>3dconv</c:v>
                </c:pt>
                <c:pt idx="6">
                  <c:v>atax</c:v>
                </c:pt>
                <c:pt idx="7">
                  <c:v>bicg</c:v>
                </c:pt>
                <c:pt idx="8">
                  <c:v>gemm</c:v>
                </c:pt>
                <c:pt idx="9">
                  <c:v>mvt</c:v>
                </c:pt>
              </c:strCache>
            </c:strRef>
          </c:cat>
          <c:val>
            <c:numRef>
              <c:f>'Inter-CTA'!$F$55:$F$64</c:f>
              <c:numCache>
                <c:formatCode>General</c:formatCode>
                <c:ptCount val="10"/>
                <c:pt idx="0">
                  <c:v>2.5592903725435777E-3</c:v>
                </c:pt>
                <c:pt idx="1">
                  <c:v>2.0728423918410441E-3</c:v>
                </c:pt>
                <c:pt idx="2">
                  <c:v>2.7839853109115739E-3</c:v>
                </c:pt>
                <c:pt idx="3">
                  <c:v>0</c:v>
                </c:pt>
                <c:pt idx="4">
                  <c:v>1.7509191210623807E-3</c:v>
                </c:pt>
                <c:pt idx="5">
                  <c:v>8.0448676848733393E-3</c:v>
                </c:pt>
                <c:pt idx="6">
                  <c:v>0</c:v>
                </c:pt>
                <c:pt idx="7">
                  <c:v>0</c:v>
                </c:pt>
                <c:pt idx="8">
                  <c:v>1.9785991770682399E-2</c:v>
                </c:pt>
                <c:pt idx="9">
                  <c:v>0</c:v>
                </c:pt>
              </c:numCache>
            </c:numRef>
          </c:val>
          <c:extLst>
            <c:ext xmlns:c16="http://schemas.microsoft.com/office/drawing/2014/chart" uri="{C3380CC4-5D6E-409C-BE32-E72D297353CC}">
              <c16:uniqueId val="{00000004-1D44-594A-81B7-28B8DB5CD69C}"/>
            </c:ext>
          </c:extLst>
        </c:ser>
        <c:dLbls>
          <c:showLegendKey val="0"/>
          <c:showVal val="0"/>
          <c:showCatName val="0"/>
          <c:showSerName val="0"/>
          <c:showPercent val="0"/>
          <c:showBubbleSize val="0"/>
        </c:dLbls>
        <c:gapWidth val="150"/>
        <c:overlap val="100"/>
        <c:axId val="-2025406784"/>
        <c:axId val="-2025405008"/>
      </c:barChart>
      <c:catAx>
        <c:axId val="-202540678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025405008"/>
        <c:crosses val="autoZero"/>
        <c:auto val="1"/>
        <c:lblAlgn val="ctr"/>
        <c:lblOffset val="0"/>
        <c:noMultiLvlLbl val="0"/>
      </c:catAx>
      <c:valAx>
        <c:axId val="-2025405008"/>
        <c:scaling>
          <c:orientation val="minMax"/>
        </c:scaling>
        <c:delete val="0"/>
        <c:axPos val="l"/>
        <c:majorGridlines>
          <c:spPr>
            <a:ln w="9525" cap="flat" cmpd="sng" algn="ctr">
              <a:solidFill>
                <a:schemeClr val="tx1">
                  <a:lumMod val="15000"/>
                  <a:lumOff val="85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025406784"/>
        <c:crosses val="autoZero"/>
        <c:crossBetween val="between"/>
        <c:majorUnit val="0.5"/>
      </c:valAx>
      <c:spPr>
        <a:noFill/>
        <a:ln>
          <a:solidFill>
            <a:sysClr val="windowText" lastClr="000000"/>
          </a:solidFill>
        </a:ln>
        <a:effectLst/>
      </c:spPr>
    </c:plotArea>
    <c:legend>
      <c:legendPos val="b"/>
      <c:layout>
        <c:manualLayout>
          <c:xMode val="edge"/>
          <c:yMode val="edge"/>
          <c:x val="6.7490020778652682E-2"/>
          <c:y val="0.11046547422312952"/>
          <c:w val="0.42682223315835521"/>
          <c:h val="9.5007344708414113E-2"/>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2000" b="1">
          <a:solidFill>
            <a:sysClr val="windowText" lastClr="000000"/>
          </a:solidFill>
          <a:latin typeface="Candara" panose="020E0502030303020204" pitchFamily="34" charset="0"/>
          <a:cs typeface="Arial" panose="020B0604020202020204" pitchFamily="34"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8.2491524496937876E-2"/>
          <c:y val="0.14763374485596709"/>
          <c:w val="0.89841125328083993"/>
          <c:h val="0.45842325264897443"/>
        </c:manualLayout>
      </c:layout>
      <c:barChart>
        <c:barDir val="col"/>
        <c:grouping val="percentStacked"/>
        <c:varyColors val="0"/>
        <c:ser>
          <c:idx val="0"/>
          <c:order val="0"/>
          <c:tx>
            <c:strRef>
              <c:f>'Intra-CTA'!$B$53</c:f>
              <c:strCache>
                <c:ptCount val="1"/>
                <c:pt idx="0">
                  <c:v>b1</c:v>
                </c:pt>
              </c:strCache>
            </c:strRef>
          </c:tx>
          <c:spPr>
            <a:solidFill>
              <a:schemeClr val="bg1"/>
            </a:solidFill>
            <a:ln>
              <a:solidFill>
                <a:schemeClr val="tx1"/>
              </a:solidFill>
            </a:ln>
            <a:effectLst/>
          </c:spPr>
          <c:invertIfNegative val="0"/>
          <c:cat>
            <c:strRef>
              <c:f>'Intra-CTA'!$A$54:$A$63</c:f>
              <c:strCache>
                <c:ptCount val="10"/>
                <c:pt idx="0">
                  <c:v>bfs</c:v>
                </c:pt>
                <c:pt idx="1">
                  <c:v>color</c:v>
                </c:pt>
                <c:pt idx="2">
                  <c:v>mis</c:v>
                </c:pt>
                <c:pt idx="3">
                  <c:v>nw</c:v>
                </c:pt>
                <c:pt idx="4">
                  <c:v>pagerank</c:v>
                </c:pt>
                <c:pt idx="5">
                  <c:v>3dconv</c:v>
                </c:pt>
                <c:pt idx="6">
                  <c:v>atax</c:v>
                </c:pt>
                <c:pt idx="7">
                  <c:v>bicg</c:v>
                </c:pt>
                <c:pt idx="8">
                  <c:v>gemm</c:v>
                </c:pt>
                <c:pt idx="9">
                  <c:v>mvt</c:v>
                </c:pt>
              </c:strCache>
            </c:strRef>
          </c:cat>
          <c:val>
            <c:numRef>
              <c:f>'Intra-CTA'!$B$54:$B$63</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0-A2E0-3C45-988E-9F5403984612}"/>
            </c:ext>
          </c:extLst>
        </c:ser>
        <c:ser>
          <c:idx val="1"/>
          <c:order val="1"/>
          <c:tx>
            <c:strRef>
              <c:f>'Intra-CTA'!$C$53</c:f>
              <c:strCache>
                <c:ptCount val="1"/>
                <c:pt idx="0">
                  <c:v>b2</c:v>
                </c:pt>
              </c:strCache>
            </c:strRef>
          </c:tx>
          <c:spPr>
            <a:solidFill>
              <a:schemeClr val="bg1">
                <a:lumMod val="95000"/>
              </a:schemeClr>
            </a:solidFill>
            <a:ln>
              <a:solidFill>
                <a:schemeClr val="tx1"/>
              </a:solidFill>
            </a:ln>
            <a:effectLst/>
          </c:spPr>
          <c:invertIfNegative val="0"/>
          <c:cat>
            <c:strRef>
              <c:f>'Intra-CTA'!$A$54:$A$63</c:f>
              <c:strCache>
                <c:ptCount val="10"/>
                <c:pt idx="0">
                  <c:v>bfs</c:v>
                </c:pt>
                <c:pt idx="1">
                  <c:v>color</c:v>
                </c:pt>
                <c:pt idx="2">
                  <c:v>mis</c:v>
                </c:pt>
                <c:pt idx="3">
                  <c:v>nw</c:v>
                </c:pt>
                <c:pt idx="4">
                  <c:v>pagerank</c:v>
                </c:pt>
                <c:pt idx="5">
                  <c:v>3dconv</c:v>
                </c:pt>
                <c:pt idx="6">
                  <c:v>atax</c:v>
                </c:pt>
                <c:pt idx="7">
                  <c:v>bicg</c:v>
                </c:pt>
                <c:pt idx="8">
                  <c:v>gemm</c:v>
                </c:pt>
                <c:pt idx="9">
                  <c:v>mvt</c:v>
                </c:pt>
              </c:strCache>
            </c:strRef>
          </c:cat>
          <c:val>
            <c:numRef>
              <c:f>'Intra-CTA'!$C$54:$C$63</c:f>
              <c:numCache>
                <c:formatCode>General</c:formatCode>
                <c:ptCount val="10"/>
                <c:pt idx="0">
                  <c:v>4.2647560559535998E-5</c:v>
                </c:pt>
                <c:pt idx="1">
                  <c:v>0</c:v>
                </c:pt>
                <c:pt idx="2">
                  <c:v>6.6242713301536797E-4</c:v>
                </c:pt>
                <c:pt idx="3">
                  <c:v>0.515625</c:v>
                </c:pt>
                <c:pt idx="4">
                  <c:v>0</c:v>
                </c:pt>
                <c:pt idx="5">
                  <c:v>0</c:v>
                </c:pt>
                <c:pt idx="6">
                  <c:v>0</c:v>
                </c:pt>
                <c:pt idx="7">
                  <c:v>0</c:v>
                </c:pt>
                <c:pt idx="8">
                  <c:v>0</c:v>
                </c:pt>
                <c:pt idx="9">
                  <c:v>0</c:v>
                </c:pt>
              </c:numCache>
            </c:numRef>
          </c:val>
          <c:extLst>
            <c:ext xmlns:c16="http://schemas.microsoft.com/office/drawing/2014/chart" uri="{C3380CC4-5D6E-409C-BE32-E72D297353CC}">
              <c16:uniqueId val="{00000001-A2E0-3C45-988E-9F5403984612}"/>
            </c:ext>
          </c:extLst>
        </c:ser>
        <c:ser>
          <c:idx val="2"/>
          <c:order val="2"/>
          <c:tx>
            <c:strRef>
              <c:f>'Intra-CTA'!$D$53</c:f>
              <c:strCache>
                <c:ptCount val="1"/>
                <c:pt idx="0">
                  <c:v>b3</c:v>
                </c:pt>
              </c:strCache>
            </c:strRef>
          </c:tx>
          <c:spPr>
            <a:solidFill>
              <a:schemeClr val="bg1">
                <a:lumMod val="85000"/>
              </a:schemeClr>
            </a:solidFill>
            <a:ln>
              <a:solidFill>
                <a:schemeClr val="tx1"/>
              </a:solidFill>
            </a:ln>
            <a:effectLst/>
          </c:spPr>
          <c:invertIfNegative val="0"/>
          <c:cat>
            <c:strRef>
              <c:f>'Intra-CTA'!$A$54:$A$63</c:f>
              <c:strCache>
                <c:ptCount val="10"/>
                <c:pt idx="0">
                  <c:v>bfs</c:v>
                </c:pt>
                <c:pt idx="1">
                  <c:v>color</c:v>
                </c:pt>
                <c:pt idx="2">
                  <c:v>mis</c:v>
                </c:pt>
                <c:pt idx="3">
                  <c:v>nw</c:v>
                </c:pt>
                <c:pt idx="4">
                  <c:v>pagerank</c:v>
                </c:pt>
                <c:pt idx="5">
                  <c:v>3dconv</c:v>
                </c:pt>
                <c:pt idx="6">
                  <c:v>atax</c:v>
                </c:pt>
                <c:pt idx="7">
                  <c:v>bicg</c:v>
                </c:pt>
                <c:pt idx="8">
                  <c:v>gemm</c:v>
                </c:pt>
                <c:pt idx="9">
                  <c:v>mvt</c:v>
                </c:pt>
              </c:strCache>
            </c:strRef>
          </c:cat>
          <c:val>
            <c:numRef>
              <c:f>'Intra-CTA'!$D$54:$D$63</c:f>
              <c:numCache>
                <c:formatCode>General</c:formatCode>
                <c:ptCount val="10"/>
                <c:pt idx="0">
                  <c:v>9.5957011258955896E-4</c:v>
                </c:pt>
                <c:pt idx="1">
                  <c:v>1.6925811353522099E-2</c:v>
                </c:pt>
                <c:pt idx="2">
                  <c:v>6.8908982511923678E-2</c:v>
                </c:pt>
                <c:pt idx="3">
                  <c:v>0.484375</c:v>
                </c:pt>
                <c:pt idx="4">
                  <c:v>2.7466490881124998E-3</c:v>
                </c:pt>
                <c:pt idx="5">
                  <c:v>4.3176972281449802E-2</c:v>
                </c:pt>
                <c:pt idx="6">
                  <c:v>0</c:v>
                </c:pt>
                <c:pt idx="7">
                  <c:v>0</c:v>
                </c:pt>
                <c:pt idx="8">
                  <c:v>0</c:v>
                </c:pt>
                <c:pt idx="9">
                  <c:v>0</c:v>
                </c:pt>
              </c:numCache>
            </c:numRef>
          </c:val>
          <c:extLst>
            <c:ext xmlns:c16="http://schemas.microsoft.com/office/drawing/2014/chart" uri="{C3380CC4-5D6E-409C-BE32-E72D297353CC}">
              <c16:uniqueId val="{00000002-A2E0-3C45-988E-9F5403984612}"/>
            </c:ext>
          </c:extLst>
        </c:ser>
        <c:ser>
          <c:idx val="3"/>
          <c:order val="3"/>
          <c:tx>
            <c:strRef>
              <c:f>'Intra-CTA'!$E$53</c:f>
              <c:strCache>
                <c:ptCount val="1"/>
                <c:pt idx="0">
                  <c:v>b4</c:v>
                </c:pt>
              </c:strCache>
            </c:strRef>
          </c:tx>
          <c:spPr>
            <a:solidFill>
              <a:schemeClr val="bg1">
                <a:lumMod val="65000"/>
              </a:schemeClr>
            </a:solidFill>
            <a:ln>
              <a:solidFill>
                <a:schemeClr val="tx1"/>
              </a:solidFill>
            </a:ln>
            <a:effectLst/>
          </c:spPr>
          <c:invertIfNegative val="0"/>
          <c:cat>
            <c:strRef>
              <c:f>'Intra-CTA'!$A$54:$A$63</c:f>
              <c:strCache>
                <c:ptCount val="10"/>
                <c:pt idx="0">
                  <c:v>bfs</c:v>
                </c:pt>
                <c:pt idx="1">
                  <c:v>color</c:v>
                </c:pt>
                <c:pt idx="2">
                  <c:v>mis</c:v>
                </c:pt>
                <c:pt idx="3">
                  <c:v>nw</c:v>
                </c:pt>
                <c:pt idx="4">
                  <c:v>pagerank</c:v>
                </c:pt>
                <c:pt idx="5">
                  <c:v>3dconv</c:v>
                </c:pt>
                <c:pt idx="6">
                  <c:v>atax</c:v>
                </c:pt>
                <c:pt idx="7">
                  <c:v>bicg</c:v>
                </c:pt>
                <c:pt idx="8">
                  <c:v>gemm</c:v>
                </c:pt>
                <c:pt idx="9">
                  <c:v>mvt</c:v>
                </c:pt>
              </c:strCache>
            </c:strRef>
          </c:cat>
          <c:val>
            <c:numRef>
              <c:f>'Intra-CTA'!$E$54:$E$63</c:f>
              <c:numCache>
                <c:formatCode>General</c:formatCode>
                <c:ptCount val="10"/>
                <c:pt idx="0">
                  <c:v>0.17594251108836551</c:v>
                </c:pt>
                <c:pt idx="1">
                  <c:v>0.3587525778790836</c:v>
                </c:pt>
                <c:pt idx="2">
                  <c:v>0.53242580816110163</c:v>
                </c:pt>
                <c:pt idx="3">
                  <c:v>0</c:v>
                </c:pt>
                <c:pt idx="4">
                  <c:v>9.3386068995824995E-2</c:v>
                </c:pt>
                <c:pt idx="5">
                  <c:v>0.48627398720682202</c:v>
                </c:pt>
                <c:pt idx="6">
                  <c:v>0</c:v>
                </c:pt>
                <c:pt idx="7">
                  <c:v>0</c:v>
                </c:pt>
                <c:pt idx="8">
                  <c:v>0</c:v>
                </c:pt>
                <c:pt idx="9">
                  <c:v>0</c:v>
                </c:pt>
              </c:numCache>
            </c:numRef>
          </c:val>
          <c:extLst>
            <c:ext xmlns:c16="http://schemas.microsoft.com/office/drawing/2014/chart" uri="{C3380CC4-5D6E-409C-BE32-E72D297353CC}">
              <c16:uniqueId val="{00000003-A2E0-3C45-988E-9F5403984612}"/>
            </c:ext>
          </c:extLst>
        </c:ser>
        <c:ser>
          <c:idx val="4"/>
          <c:order val="4"/>
          <c:tx>
            <c:strRef>
              <c:f>'Intra-CTA'!$F$53</c:f>
              <c:strCache>
                <c:ptCount val="1"/>
                <c:pt idx="0">
                  <c:v>b5</c:v>
                </c:pt>
              </c:strCache>
            </c:strRef>
          </c:tx>
          <c:spPr>
            <a:solidFill>
              <a:schemeClr val="tx1"/>
            </a:solidFill>
            <a:ln>
              <a:solidFill>
                <a:schemeClr val="tx1"/>
              </a:solidFill>
            </a:ln>
            <a:effectLst/>
          </c:spPr>
          <c:invertIfNegative val="0"/>
          <c:cat>
            <c:strRef>
              <c:f>'Intra-CTA'!$A$54:$A$63</c:f>
              <c:strCache>
                <c:ptCount val="10"/>
                <c:pt idx="0">
                  <c:v>bfs</c:v>
                </c:pt>
                <c:pt idx="1">
                  <c:v>color</c:v>
                </c:pt>
                <c:pt idx="2">
                  <c:v>mis</c:v>
                </c:pt>
                <c:pt idx="3">
                  <c:v>nw</c:v>
                </c:pt>
                <c:pt idx="4">
                  <c:v>pagerank</c:v>
                </c:pt>
                <c:pt idx="5">
                  <c:v>3dconv</c:v>
                </c:pt>
                <c:pt idx="6">
                  <c:v>atax</c:v>
                </c:pt>
                <c:pt idx="7">
                  <c:v>bicg</c:v>
                </c:pt>
                <c:pt idx="8">
                  <c:v>gemm</c:v>
                </c:pt>
                <c:pt idx="9">
                  <c:v>mvt</c:v>
                </c:pt>
              </c:strCache>
            </c:strRef>
          </c:cat>
          <c:val>
            <c:numRef>
              <c:f>'Intra-CTA'!$F$54:$F$63</c:f>
              <c:numCache>
                <c:formatCode>General</c:formatCode>
                <c:ptCount val="10"/>
                <c:pt idx="0">
                  <c:v>0.82305527123848399</c:v>
                </c:pt>
                <c:pt idx="1">
                  <c:v>0.62432161076739301</c:v>
                </c:pt>
                <c:pt idx="2">
                  <c:v>0.39800278219395779</c:v>
                </c:pt>
                <c:pt idx="3">
                  <c:v>0</c:v>
                </c:pt>
                <c:pt idx="4">
                  <c:v>0.90386728191606092</c:v>
                </c:pt>
                <c:pt idx="5">
                  <c:v>0.47054904051172702</c:v>
                </c:pt>
                <c:pt idx="6">
                  <c:v>1</c:v>
                </c:pt>
                <c:pt idx="7">
                  <c:v>1</c:v>
                </c:pt>
                <c:pt idx="8">
                  <c:v>1</c:v>
                </c:pt>
                <c:pt idx="9">
                  <c:v>1</c:v>
                </c:pt>
              </c:numCache>
            </c:numRef>
          </c:val>
          <c:extLst>
            <c:ext xmlns:c16="http://schemas.microsoft.com/office/drawing/2014/chart" uri="{C3380CC4-5D6E-409C-BE32-E72D297353CC}">
              <c16:uniqueId val="{00000004-A2E0-3C45-988E-9F5403984612}"/>
            </c:ext>
          </c:extLst>
        </c:ser>
        <c:dLbls>
          <c:showLegendKey val="0"/>
          <c:showVal val="0"/>
          <c:showCatName val="0"/>
          <c:showSerName val="0"/>
          <c:showPercent val="0"/>
          <c:showBubbleSize val="0"/>
        </c:dLbls>
        <c:gapWidth val="150"/>
        <c:overlap val="100"/>
        <c:axId val="-2025383472"/>
        <c:axId val="-2025381152"/>
      </c:barChart>
      <c:catAx>
        <c:axId val="-202538347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025381152"/>
        <c:crosses val="autoZero"/>
        <c:auto val="1"/>
        <c:lblAlgn val="ctr"/>
        <c:lblOffset val="0"/>
        <c:noMultiLvlLbl val="0"/>
      </c:catAx>
      <c:valAx>
        <c:axId val="-2025381152"/>
        <c:scaling>
          <c:orientation val="minMax"/>
        </c:scaling>
        <c:delete val="0"/>
        <c:axPos val="l"/>
        <c:majorGridlines>
          <c:spPr>
            <a:ln w="9525" cap="flat" cmpd="sng" algn="ctr">
              <a:solidFill>
                <a:schemeClr val="tx1">
                  <a:lumMod val="15000"/>
                  <a:lumOff val="85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025383472"/>
        <c:crosses val="autoZero"/>
        <c:crossBetween val="between"/>
      </c:valAx>
      <c:spPr>
        <a:noFill/>
        <a:ln>
          <a:solidFill>
            <a:sysClr val="windowText" lastClr="000000"/>
          </a:solidFill>
        </a:ln>
        <a:effectLst/>
      </c:spPr>
    </c:plotArea>
    <c:legend>
      <c:legendPos val="b"/>
      <c:layout>
        <c:manualLayout>
          <c:xMode val="edge"/>
          <c:yMode val="edge"/>
          <c:x val="7.7743739063867015E-2"/>
          <c:y val="2.0171899808820198E-2"/>
          <c:w val="0.44173474409448821"/>
          <c:h val="0.11048653640517157"/>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2000" b="1">
          <a:solidFill>
            <a:sysClr val="windowText" lastClr="000000"/>
          </a:solidFill>
          <a:latin typeface="Candara" panose="020E0502030303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562817377209706E-2"/>
          <c:y val="5.2215705441511891E-2"/>
          <c:w val="0.27790144122955995"/>
          <c:h val="0.43129831461683127"/>
        </c:manualLayout>
      </c:layout>
      <c:lineChart>
        <c:grouping val="standard"/>
        <c:varyColors val="0"/>
        <c:ser>
          <c:idx val="1"/>
          <c:order val="0"/>
          <c:tx>
            <c:strRef>
              <c:f>'Intra-CTA'!$A$37</c:f>
              <c:strCache>
                <c:ptCount val="1"/>
                <c:pt idx="0">
                  <c:v>bfs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'Intra-CTA'!$B$37:$R$37</c:f>
              <c:numCache>
                <c:formatCode>General</c:formatCode>
                <c:ptCount val="17"/>
                <c:pt idx="0">
                  <c:v>0.60726537783933632</c:v>
                </c:pt>
                <c:pt idx="1">
                  <c:v>0.64904326803092482</c:v>
                </c:pt>
                <c:pt idx="2">
                  <c:v>0.70452538089334449</c:v>
                </c:pt>
                <c:pt idx="3">
                  <c:v>0.76329378146082494</c:v>
                </c:pt>
                <c:pt idx="4">
                  <c:v>0.82416050091115722</c:v>
                </c:pt>
                <c:pt idx="5">
                  <c:v>0.89904330166537616</c:v>
                </c:pt>
                <c:pt idx="6">
                  <c:v>0.97398778800339836</c:v>
                </c:pt>
                <c:pt idx="7">
                  <c:v>0.99999522390790607</c:v>
                </c:pt>
                <c:pt idx="8">
                  <c:v>0.99999999999999989</c:v>
                </c:pt>
                <c:pt idx="9">
                  <c:v>0.99999999999999989</c:v>
                </c:pt>
                <c:pt idx="10">
                  <c:v>0.99999999999999989</c:v>
                </c:pt>
                <c:pt idx="11">
                  <c:v>0.99999999999999989</c:v>
                </c:pt>
                <c:pt idx="12">
                  <c:v>0.99999999999999989</c:v>
                </c:pt>
                <c:pt idx="13">
                  <c:v>0.99999999999999989</c:v>
                </c:pt>
                <c:pt idx="14">
                  <c:v>0.99999999999999989</c:v>
                </c:pt>
                <c:pt idx="15">
                  <c:v>0.99999999999999989</c:v>
                </c:pt>
                <c:pt idx="16">
                  <c:v>0.99999999999999989</c:v>
                </c:pt>
              </c:numCache>
            </c:numRef>
          </c:val>
          <c:smooth val="0"/>
          <c:extLst>
            <c:ext xmlns:c16="http://schemas.microsoft.com/office/drawing/2014/chart" uri="{C3380CC4-5D6E-409C-BE32-E72D297353CC}">
              <c16:uniqueId val="{00000000-6189-D444-A805-36136FAC56C2}"/>
            </c:ext>
          </c:extLst>
        </c:ser>
        <c:ser>
          <c:idx val="2"/>
          <c:order val="1"/>
          <c:tx>
            <c:strRef>
              <c:f>'Intra-CTA'!$A$38</c:f>
              <c:strCache>
                <c:ptCount val="1"/>
                <c:pt idx="0">
                  <c:v>color</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'Intra-CTA'!$B$38:$R$38</c:f>
              <c:numCache>
                <c:formatCode>General</c:formatCode>
                <c:ptCount val="17"/>
                <c:pt idx="0">
                  <c:v>0.54360051943964616</c:v>
                </c:pt>
                <c:pt idx="1">
                  <c:v>0.63392570338379273</c:v>
                </c:pt>
                <c:pt idx="2">
                  <c:v>0.72760333453549564</c:v>
                </c:pt>
                <c:pt idx="3">
                  <c:v>0.83774749419605521</c:v>
                </c:pt>
                <c:pt idx="4">
                  <c:v>0.92199026300820031</c:v>
                </c:pt>
                <c:pt idx="5">
                  <c:v>0.97500275732335995</c:v>
                </c:pt>
                <c:pt idx="6">
                  <c:v>0.99984146790810391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1-6189-D444-A805-36136FAC56C2}"/>
            </c:ext>
          </c:extLst>
        </c:ser>
        <c:ser>
          <c:idx val="6"/>
          <c:order val="2"/>
          <c:tx>
            <c:strRef>
              <c:f>'Intra-CTA'!$A$42</c:f>
              <c:strCache>
                <c:ptCount val="1"/>
                <c:pt idx="0">
                  <c:v>mis</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'Intra-CTA'!$B$42:$R$42</c:f>
              <c:numCache>
                <c:formatCode>General</c:formatCode>
                <c:ptCount val="17"/>
                <c:pt idx="0">
                  <c:v>0.58634989670930571</c:v>
                </c:pt>
                <c:pt idx="1">
                  <c:v>0.64512041906904516</c:v>
                </c:pt>
                <c:pt idx="2">
                  <c:v>0.70983644013683778</c:v>
                </c:pt>
                <c:pt idx="3">
                  <c:v>0.78939225565230453</c:v>
                </c:pt>
                <c:pt idx="4">
                  <c:v>0.87164906515958263</c:v>
                </c:pt>
                <c:pt idx="5">
                  <c:v>0.96331391322398852</c:v>
                </c:pt>
                <c:pt idx="6">
                  <c:v>0.99989413664888671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2-6189-D444-A805-36136FAC56C2}"/>
            </c:ext>
          </c:extLst>
        </c:ser>
        <c:ser>
          <c:idx val="7"/>
          <c:order val="3"/>
          <c:tx>
            <c:strRef>
              <c:f>'Intra-CTA'!$A$43</c:f>
              <c:strCache>
                <c:ptCount val="1"/>
                <c:pt idx="0">
                  <c:v>nw</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'Intra-CTA'!$B$43:$R$43</c:f>
              <c:numCache>
                <c:formatCode>General</c:formatCode>
                <c:ptCount val="17"/>
                <c:pt idx="0">
                  <c:v>0.46923828125</c:v>
                </c:pt>
                <c:pt idx="1">
                  <c:v>0.46923828125</c:v>
                </c:pt>
                <c:pt idx="2">
                  <c:v>0.49186325073242188</c:v>
                </c:pt>
                <c:pt idx="3">
                  <c:v>0.61731719970703125</c:v>
                </c:pt>
                <c:pt idx="4">
                  <c:v>0.95696640014648438</c:v>
                </c:pt>
                <c:pt idx="5">
                  <c:v>0.99811172485351562</c:v>
                </c:pt>
                <c:pt idx="6">
                  <c:v>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3-6189-D444-A805-36136FAC56C2}"/>
            </c:ext>
          </c:extLst>
        </c:ser>
        <c:ser>
          <c:idx val="8"/>
          <c:order val="4"/>
          <c:tx>
            <c:strRef>
              <c:f>'Intra-CTA'!$A$44</c:f>
              <c:strCache>
                <c:ptCount val="1"/>
                <c:pt idx="0">
                  <c:v>pagerank</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'Intra-CTA'!$B$44:$R$44</c:f>
              <c:numCache>
                <c:formatCode>General</c:formatCode>
                <c:ptCount val="17"/>
                <c:pt idx="0">
                  <c:v>0.54885436471608418</c:v>
                </c:pt>
                <c:pt idx="1">
                  <c:v>0.60413383188147596</c:v>
                </c:pt>
                <c:pt idx="2">
                  <c:v>0.70241156340071975</c:v>
                </c:pt>
                <c:pt idx="3">
                  <c:v>0.81501889993637644</c:v>
                </c:pt>
                <c:pt idx="4">
                  <c:v>0.92727480727798184</c:v>
                </c:pt>
                <c:pt idx="5">
                  <c:v>0.99768099200710925</c:v>
                </c:pt>
                <c:pt idx="6">
                  <c:v>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4-6189-D444-A805-36136FAC56C2}"/>
            </c:ext>
          </c:extLst>
        </c:ser>
        <c:ser>
          <c:idx val="10"/>
          <c:order val="6"/>
          <c:tx>
            <c:strRef>
              <c:f>'Intra-CTA'!$A$46</c:f>
              <c:strCache>
                <c:ptCount val="1"/>
                <c:pt idx="0">
                  <c:v>3dconv</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'Intra-CTA'!$B$46:$R$46</c:f>
              <c:numCache>
                <c:formatCode>General</c:formatCode>
                <c:ptCount val="17"/>
                <c:pt idx="0">
                  <c:v>0.60605717703311679</c:v>
                </c:pt>
                <c:pt idx="1">
                  <c:v>0.6555057536938127</c:v>
                </c:pt>
                <c:pt idx="2">
                  <c:v>0.80213939882575813</c:v>
                </c:pt>
                <c:pt idx="3">
                  <c:v>0.98060399175947544</c:v>
                </c:pt>
                <c:pt idx="4">
                  <c:v>0.98706785145281462</c:v>
                </c:pt>
                <c:pt idx="5">
                  <c:v>0.99544996627408588</c:v>
                </c:pt>
                <c:pt idx="6">
                  <c:v>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5-6189-D444-A805-36136FAC56C2}"/>
            </c:ext>
          </c:extLst>
        </c:ser>
        <c:ser>
          <c:idx val="11"/>
          <c:order val="7"/>
          <c:tx>
            <c:strRef>
              <c:f>'Intra-CTA'!$A$47</c:f>
              <c:strCache>
                <c:ptCount val="1"/>
                <c:pt idx="0">
                  <c:v>atax</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'Intra-CTA'!$B$47:$R$47</c:f>
              <c:numCache>
                <c:formatCode>General</c:formatCode>
                <c:ptCount val="17"/>
                <c:pt idx="0">
                  <c:v>5.1401144719563217E-2</c:v>
                </c:pt>
                <c:pt idx="1">
                  <c:v>5.556256595668152E-2</c:v>
                </c:pt>
                <c:pt idx="2">
                  <c:v>5.556256595668152E-2</c:v>
                </c:pt>
                <c:pt idx="3">
                  <c:v>0.14147623353839994</c:v>
                </c:pt>
                <c:pt idx="4">
                  <c:v>0.45819507526272391</c:v>
                </c:pt>
                <c:pt idx="5">
                  <c:v>0.98235414878130722</c:v>
                </c:pt>
                <c:pt idx="6">
                  <c:v>0.99961274308536452</c:v>
                </c:pt>
                <c:pt idx="7">
                  <c:v>0.99980865139582153</c:v>
                </c:pt>
                <c:pt idx="8">
                  <c:v>0.99984359147067703</c:v>
                </c:pt>
                <c:pt idx="9">
                  <c:v>0.99994973719125479</c:v>
                </c:pt>
                <c:pt idx="10">
                  <c:v>0.99999316044058206</c:v>
                </c:pt>
                <c:pt idx="11">
                  <c:v>0.99999999999999989</c:v>
                </c:pt>
                <c:pt idx="12">
                  <c:v>0.99999999999999989</c:v>
                </c:pt>
                <c:pt idx="13">
                  <c:v>0.99999999999999989</c:v>
                </c:pt>
                <c:pt idx="14">
                  <c:v>0.99999999999999989</c:v>
                </c:pt>
                <c:pt idx="15">
                  <c:v>0.99999999999999989</c:v>
                </c:pt>
                <c:pt idx="16">
                  <c:v>0.99999999999999989</c:v>
                </c:pt>
              </c:numCache>
            </c:numRef>
          </c:val>
          <c:smooth val="0"/>
          <c:extLst>
            <c:ext xmlns:c16="http://schemas.microsoft.com/office/drawing/2014/chart" uri="{C3380CC4-5D6E-409C-BE32-E72D297353CC}">
              <c16:uniqueId val="{00000006-6189-D444-A805-36136FAC56C2}"/>
            </c:ext>
          </c:extLst>
        </c:ser>
        <c:ser>
          <c:idx val="12"/>
          <c:order val="8"/>
          <c:tx>
            <c:strRef>
              <c:f>'Intra-CTA'!$A$48</c:f>
              <c:strCache>
                <c:ptCount val="1"/>
                <c:pt idx="0">
                  <c:v>bicg</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'Intra-CTA'!$B$48:$R$48</c:f>
              <c:numCache>
                <c:formatCode>General</c:formatCode>
                <c:ptCount val="17"/>
                <c:pt idx="0">
                  <c:v>5.2892069816106974E-2</c:v>
                </c:pt>
                <c:pt idx="1">
                  <c:v>5.5588410385420554E-2</c:v>
                </c:pt>
                <c:pt idx="2">
                  <c:v>5.5588410385420554E-2</c:v>
                </c:pt>
                <c:pt idx="3">
                  <c:v>0.11867355419838069</c:v>
                </c:pt>
                <c:pt idx="4">
                  <c:v>0.4290426869602415</c:v>
                </c:pt>
                <c:pt idx="5">
                  <c:v>0.95554142391383423</c:v>
                </c:pt>
                <c:pt idx="6">
                  <c:v>0.99960706754578355</c:v>
                </c:pt>
                <c:pt idx="7">
                  <c:v>0.99979815222598822</c:v>
                </c:pt>
                <c:pt idx="8">
                  <c:v>0.9998422650045482</c:v>
                </c:pt>
                <c:pt idx="9">
                  <c:v>0.9999577959474355</c:v>
                </c:pt>
                <c:pt idx="10">
                  <c:v>1.0000000000000002</c:v>
                </c:pt>
                <c:pt idx="11">
                  <c:v>1.0000000000000002</c:v>
                </c:pt>
                <c:pt idx="12">
                  <c:v>1.0000000000000002</c:v>
                </c:pt>
                <c:pt idx="13">
                  <c:v>1.0000000000000002</c:v>
                </c:pt>
                <c:pt idx="14">
                  <c:v>1.0000000000000002</c:v>
                </c:pt>
                <c:pt idx="15">
                  <c:v>1.0000000000000002</c:v>
                </c:pt>
                <c:pt idx="16">
                  <c:v>1.0000000000000002</c:v>
                </c:pt>
              </c:numCache>
            </c:numRef>
          </c:val>
          <c:smooth val="0"/>
          <c:extLst>
            <c:ext xmlns:c16="http://schemas.microsoft.com/office/drawing/2014/chart" uri="{C3380CC4-5D6E-409C-BE32-E72D297353CC}">
              <c16:uniqueId val="{00000007-6189-D444-A805-36136FAC56C2}"/>
            </c:ext>
          </c:extLst>
        </c:ser>
        <c:ser>
          <c:idx val="13"/>
          <c:order val="9"/>
          <c:tx>
            <c:strRef>
              <c:f>'Intra-CTA'!$A$49</c:f>
              <c:strCache>
                <c:ptCount val="1"/>
                <c:pt idx="0">
                  <c:v>gemm</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'Intra-CTA'!$B$49:$R$49</c:f>
              <c:numCache>
                <c:formatCode>General</c:formatCode>
                <c:ptCount val="17"/>
                <c:pt idx="0">
                  <c:v>2.0410924295344635E-3</c:v>
                </c:pt>
                <c:pt idx="1">
                  <c:v>9.4939277667187724E-2</c:v>
                </c:pt>
                <c:pt idx="2">
                  <c:v>0.47088860079502715</c:v>
                </c:pt>
                <c:pt idx="3">
                  <c:v>0.96924794144765769</c:v>
                </c:pt>
                <c:pt idx="4">
                  <c:v>0.99886338829930144</c:v>
                </c:pt>
                <c:pt idx="5">
                  <c:v>0.99989027923648088</c:v>
                </c:pt>
                <c:pt idx="6">
                  <c:v>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8-6189-D444-A805-36136FAC56C2}"/>
            </c:ext>
          </c:extLst>
        </c:ser>
        <c:ser>
          <c:idx val="15"/>
          <c:order val="10"/>
          <c:tx>
            <c:strRef>
              <c:f>'Intra-CTA'!$A$51</c:f>
              <c:strCache>
                <c:ptCount val="1"/>
                <c:pt idx="0">
                  <c:v>mvt</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'Intra-CTA'!$B$51:$R$51</c:f>
              <c:numCache>
                <c:formatCode>General</c:formatCode>
                <c:ptCount val="17"/>
                <c:pt idx="0">
                  <c:v>5.1514751456058452E-2</c:v>
                </c:pt>
                <c:pt idx="1">
                  <c:v>5.5562289080290657E-2</c:v>
                </c:pt>
                <c:pt idx="2">
                  <c:v>5.5562289080290657E-2</c:v>
                </c:pt>
                <c:pt idx="3">
                  <c:v>0.12577428906968668</c:v>
                </c:pt>
                <c:pt idx="4">
                  <c:v>0.47023257170275995</c:v>
                </c:pt>
                <c:pt idx="5">
                  <c:v>0.97353597531394387</c:v>
                </c:pt>
                <c:pt idx="6">
                  <c:v>0.99961221259911393</c:v>
                </c:pt>
                <c:pt idx="7">
                  <c:v>0.99981379418212846</c:v>
                </c:pt>
                <c:pt idx="8">
                  <c:v>0.9998434853148187</c:v>
                </c:pt>
                <c:pt idx="9">
                  <c:v>0.99995244116781579</c:v>
                </c:pt>
                <c:pt idx="10">
                  <c:v>0.99999316043550524</c:v>
                </c:pt>
                <c:pt idx="11">
                  <c:v>0.99999999999999989</c:v>
                </c:pt>
                <c:pt idx="12">
                  <c:v>0.99999999999999989</c:v>
                </c:pt>
                <c:pt idx="13">
                  <c:v>0.99999999999999989</c:v>
                </c:pt>
                <c:pt idx="14">
                  <c:v>0.99999999999999989</c:v>
                </c:pt>
                <c:pt idx="15">
                  <c:v>0.99999999999999989</c:v>
                </c:pt>
                <c:pt idx="16">
                  <c:v>0.99999999999999989</c:v>
                </c:pt>
              </c:numCache>
            </c:numRef>
          </c:val>
          <c:smooth val="0"/>
          <c:extLst>
            <c:ext xmlns:c16="http://schemas.microsoft.com/office/drawing/2014/chart" uri="{C3380CC4-5D6E-409C-BE32-E72D297353CC}">
              <c16:uniqueId val="{00000009-6189-D444-A805-36136FAC56C2}"/>
            </c:ext>
          </c:extLst>
        </c:ser>
        <c:dLbls>
          <c:showLegendKey val="0"/>
          <c:showVal val="0"/>
          <c:showCatName val="0"/>
          <c:showSerName val="0"/>
          <c:showPercent val="0"/>
          <c:showBubbleSize val="0"/>
        </c:dLbls>
        <c:marker val="1"/>
        <c:smooth val="0"/>
        <c:axId val="-2067066272"/>
        <c:axId val="-2067049744"/>
        <c:extLst>
          <c:ext xmlns:c15="http://schemas.microsoft.com/office/drawing/2012/chart" uri="{02D57815-91ED-43cb-92C2-25804820EDAC}">
            <c15:filteredLineSeries>
              <c15:ser>
                <c:idx val="9"/>
                <c:order val="5"/>
                <c:tx>
                  <c:strRef>
                    <c:extLst>
                      <c:ext uri="{02D57815-91ED-43cb-92C2-25804820EDAC}">
                        <c15:formulaRef>
                          <c15:sqref>'Intra-CTA'!$A$45</c15:sqref>
                        </c15:formulaRef>
                      </c:ext>
                    </c:extLst>
                    <c:strCache>
                      <c:ptCount val="1"/>
                      <c:pt idx="0">
                        <c:v>2dconv</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extLst>
                      <c:ext uri="{02D57815-91ED-43cb-92C2-25804820EDAC}">
                        <c15:formulaRef>
                          <c15:sqref>'Intra-CTA'!$B$35:$R$35</c15:sqref>
                        </c15:formulaRef>
                      </c:ext>
                    </c:extLst>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extLst>
                      <c:ext uri="{02D57815-91ED-43cb-92C2-25804820EDAC}">
                        <c15:formulaRef>
                          <c15:sqref>'Intra-CTA'!$B$45:$R$45</c15:sqref>
                        </c15:formulaRef>
                      </c:ext>
                    </c:extLst>
                    <c:numCache>
                      <c:formatCode>General</c:formatCode>
                      <c:ptCount val="1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numCache>
                  </c:numRef>
                </c:val>
                <c:smooth val="0"/>
                <c:extLst>
                  <c:ext xmlns:c16="http://schemas.microsoft.com/office/drawing/2014/chart" uri="{C3380CC4-5D6E-409C-BE32-E72D297353CC}">
                    <c16:uniqueId val="{0000000A-6189-D444-A805-36136FAC56C2}"/>
                  </c:ext>
                </c:extLst>
              </c15:ser>
            </c15:filteredLineSeries>
          </c:ext>
        </c:extLst>
      </c:lineChart>
      <c:catAx>
        <c:axId val="-206706627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067049744"/>
        <c:crosses val="autoZero"/>
        <c:auto val="1"/>
        <c:lblAlgn val="ctr"/>
        <c:lblOffset val="0"/>
        <c:noMultiLvlLbl val="0"/>
      </c:catAx>
      <c:valAx>
        <c:axId val="-2067049744"/>
        <c:scaling>
          <c:orientation val="minMax"/>
          <c:max val="1"/>
        </c:scaling>
        <c:delete val="0"/>
        <c:axPos val="l"/>
        <c:majorGridlines>
          <c:spPr>
            <a:ln w="9525" cap="flat" cmpd="sng" algn="ctr">
              <a:solidFill>
                <a:schemeClr val="tx1">
                  <a:lumMod val="15000"/>
                  <a:lumOff val="85000"/>
                </a:schemeClr>
              </a:solidFill>
              <a:prstDash val="sysDot"/>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r>
                  <a:rPr lang="en-US"/>
                  <a:t>CDF</a:t>
                </a:r>
              </a:p>
            </c:rich>
          </c:tx>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067066272"/>
        <c:crosses val="autoZero"/>
        <c:crossBetween val="between"/>
        <c:majorUnit val="0.2"/>
      </c:valAx>
      <c:spPr>
        <a:noFill/>
        <a:ln>
          <a:solidFill>
            <a:sysClr val="windowText" lastClr="000000"/>
          </a:solidFill>
        </a:ln>
        <a:effectLst/>
      </c:spPr>
    </c:plotArea>
    <c:legend>
      <c:legendPos val="b"/>
      <c:layout>
        <c:manualLayout>
          <c:xMode val="edge"/>
          <c:yMode val="edge"/>
          <c:x val="0.10436992921541001"/>
          <c:y val="0.67282617898569141"/>
          <c:w val="0.67297422179171529"/>
          <c:h val="0.1764732670879483"/>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2000" b="1">
          <a:solidFill>
            <a:sysClr val="windowText" lastClr="000000"/>
          </a:solidFill>
          <a:latin typeface="Candara" panose="020E0502030303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562817377209706E-2"/>
          <c:y val="5.2215705441511891E-2"/>
          <c:w val="0.27790144122955995"/>
          <c:h val="0.43129831461683127"/>
        </c:manualLayout>
      </c:layout>
      <c:lineChart>
        <c:grouping val="standard"/>
        <c:varyColors val="0"/>
        <c:ser>
          <c:idx val="1"/>
          <c:order val="0"/>
          <c:tx>
            <c:strRef>
              <c:f>'Intra-CTA'!$A$37</c:f>
              <c:strCache>
                <c:ptCount val="1"/>
                <c:pt idx="0">
                  <c:v>bfs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'Intra-CTA'!$B$37:$R$37</c:f>
              <c:numCache>
                <c:formatCode>General</c:formatCode>
                <c:ptCount val="17"/>
                <c:pt idx="0">
                  <c:v>0.60726537783933632</c:v>
                </c:pt>
                <c:pt idx="1">
                  <c:v>0.64904326803092482</c:v>
                </c:pt>
                <c:pt idx="2">
                  <c:v>0.70452538089334449</c:v>
                </c:pt>
                <c:pt idx="3">
                  <c:v>0.76329378146082494</c:v>
                </c:pt>
                <c:pt idx="4">
                  <c:v>0.82416050091115722</c:v>
                </c:pt>
                <c:pt idx="5">
                  <c:v>0.89904330166537616</c:v>
                </c:pt>
                <c:pt idx="6">
                  <c:v>0.97398778800339836</c:v>
                </c:pt>
                <c:pt idx="7">
                  <c:v>0.99999522390790607</c:v>
                </c:pt>
                <c:pt idx="8">
                  <c:v>0.99999999999999989</c:v>
                </c:pt>
                <c:pt idx="9">
                  <c:v>0.99999999999999989</c:v>
                </c:pt>
                <c:pt idx="10">
                  <c:v>0.99999999999999989</c:v>
                </c:pt>
                <c:pt idx="11">
                  <c:v>0.99999999999999989</c:v>
                </c:pt>
                <c:pt idx="12">
                  <c:v>0.99999999999999989</c:v>
                </c:pt>
                <c:pt idx="13">
                  <c:v>0.99999999999999989</c:v>
                </c:pt>
                <c:pt idx="14">
                  <c:v>0.99999999999999989</c:v>
                </c:pt>
                <c:pt idx="15">
                  <c:v>0.99999999999999989</c:v>
                </c:pt>
                <c:pt idx="16">
                  <c:v>0.99999999999999989</c:v>
                </c:pt>
              </c:numCache>
            </c:numRef>
          </c:val>
          <c:smooth val="0"/>
          <c:extLst>
            <c:ext xmlns:c16="http://schemas.microsoft.com/office/drawing/2014/chart" uri="{C3380CC4-5D6E-409C-BE32-E72D297353CC}">
              <c16:uniqueId val="{00000000-6189-D444-A805-36136FAC56C2}"/>
            </c:ext>
          </c:extLst>
        </c:ser>
        <c:ser>
          <c:idx val="2"/>
          <c:order val="1"/>
          <c:tx>
            <c:strRef>
              <c:f>'Intra-CTA'!$A$38</c:f>
              <c:strCache>
                <c:ptCount val="1"/>
                <c:pt idx="0">
                  <c:v>color</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'Intra-CTA'!$B$38:$R$38</c:f>
              <c:numCache>
                <c:formatCode>General</c:formatCode>
                <c:ptCount val="17"/>
                <c:pt idx="0">
                  <c:v>0.54360051943964616</c:v>
                </c:pt>
                <c:pt idx="1">
                  <c:v>0.63392570338379273</c:v>
                </c:pt>
                <c:pt idx="2">
                  <c:v>0.72760333453549564</c:v>
                </c:pt>
                <c:pt idx="3">
                  <c:v>0.83774749419605521</c:v>
                </c:pt>
                <c:pt idx="4">
                  <c:v>0.92199026300820031</c:v>
                </c:pt>
                <c:pt idx="5">
                  <c:v>0.97500275732335995</c:v>
                </c:pt>
                <c:pt idx="6">
                  <c:v>0.99984146790810391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1-6189-D444-A805-36136FAC56C2}"/>
            </c:ext>
          </c:extLst>
        </c:ser>
        <c:ser>
          <c:idx val="6"/>
          <c:order val="2"/>
          <c:tx>
            <c:strRef>
              <c:f>'Intra-CTA'!$A$42</c:f>
              <c:strCache>
                <c:ptCount val="1"/>
                <c:pt idx="0">
                  <c:v>mis</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'Intra-CTA'!$B$42:$R$42</c:f>
              <c:numCache>
                <c:formatCode>General</c:formatCode>
                <c:ptCount val="17"/>
                <c:pt idx="0">
                  <c:v>0.58634989670930571</c:v>
                </c:pt>
                <c:pt idx="1">
                  <c:v>0.64512041906904516</c:v>
                </c:pt>
                <c:pt idx="2">
                  <c:v>0.70983644013683778</c:v>
                </c:pt>
                <c:pt idx="3">
                  <c:v>0.78939225565230453</c:v>
                </c:pt>
                <c:pt idx="4">
                  <c:v>0.87164906515958263</c:v>
                </c:pt>
                <c:pt idx="5">
                  <c:v>0.96331391322398852</c:v>
                </c:pt>
                <c:pt idx="6">
                  <c:v>0.99989413664888671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2-6189-D444-A805-36136FAC56C2}"/>
            </c:ext>
          </c:extLst>
        </c:ser>
        <c:ser>
          <c:idx val="7"/>
          <c:order val="3"/>
          <c:tx>
            <c:strRef>
              <c:f>'Intra-CTA'!$A$43</c:f>
              <c:strCache>
                <c:ptCount val="1"/>
                <c:pt idx="0">
                  <c:v>nw</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'Intra-CTA'!$B$43:$R$43</c:f>
              <c:numCache>
                <c:formatCode>General</c:formatCode>
                <c:ptCount val="17"/>
                <c:pt idx="0">
                  <c:v>0.46923828125</c:v>
                </c:pt>
                <c:pt idx="1">
                  <c:v>0.46923828125</c:v>
                </c:pt>
                <c:pt idx="2">
                  <c:v>0.49186325073242188</c:v>
                </c:pt>
                <c:pt idx="3">
                  <c:v>0.61731719970703125</c:v>
                </c:pt>
                <c:pt idx="4">
                  <c:v>0.95696640014648438</c:v>
                </c:pt>
                <c:pt idx="5">
                  <c:v>0.99811172485351562</c:v>
                </c:pt>
                <c:pt idx="6">
                  <c:v>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3-6189-D444-A805-36136FAC56C2}"/>
            </c:ext>
          </c:extLst>
        </c:ser>
        <c:ser>
          <c:idx val="8"/>
          <c:order val="4"/>
          <c:tx>
            <c:strRef>
              <c:f>'Intra-CTA'!$A$44</c:f>
              <c:strCache>
                <c:ptCount val="1"/>
                <c:pt idx="0">
                  <c:v>pagerank</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'Intra-CTA'!$B$44:$R$44</c:f>
              <c:numCache>
                <c:formatCode>General</c:formatCode>
                <c:ptCount val="17"/>
                <c:pt idx="0">
                  <c:v>0.54885436471608418</c:v>
                </c:pt>
                <c:pt idx="1">
                  <c:v>0.60413383188147596</c:v>
                </c:pt>
                <c:pt idx="2">
                  <c:v>0.70241156340071975</c:v>
                </c:pt>
                <c:pt idx="3">
                  <c:v>0.81501889993637644</c:v>
                </c:pt>
                <c:pt idx="4">
                  <c:v>0.92727480727798184</c:v>
                </c:pt>
                <c:pt idx="5">
                  <c:v>0.99768099200710925</c:v>
                </c:pt>
                <c:pt idx="6">
                  <c:v>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4-6189-D444-A805-36136FAC56C2}"/>
            </c:ext>
          </c:extLst>
        </c:ser>
        <c:ser>
          <c:idx val="10"/>
          <c:order val="6"/>
          <c:tx>
            <c:strRef>
              <c:f>'Intra-CTA'!$A$46</c:f>
              <c:strCache>
                <c:ptCount val="1"/>
                <c:pt idx="0">
                  <c:v>3dconv</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'Intra-CTA'!$B$46:$R$46</c:f>
              <c:numCache>
                <c:formatCode>General</c:formatCode>
                <c:ptCount val="17"/>
                <c:pt idx="0">
                  <c:v>0.60605717703311679</c:v>
                </c:pt>
                <c:pt idx="1">
                  <c:v>0.6555057536938127</c:v>
                </c:pt>
                <c:pt idx="2">
                  <c:v>0.80213939882575813</c:v>
                </c:pt>
                <c:pt idx="3">
                  <c:v>0.98060399175947544</c:v>
                </c:pt>
                <c:pt idx="4">
                  <c:v>0.98706785145281462</c:v>
                </c:pt>
                <c:pt idx="5">
                  <c:v>0.99544996627408588</c:v>
                </c:pt>
                <c:pt idx="6">
                  <c:v>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5-6189-D444-A805-36136FAC56C2}"/>
            </c:ext>
          </c:extLst>
        </c:ser>
        <c:ser>
          <c:idx val="11"/>
          <c:order val="7"/>
          <c:tx>
            <c:strRef>
              <c:f>'Intra-CTA'!$A$47</c:f>
              <c:strCache>
                <c:ptCount val="1"/>
                <c:pt idx="0">
                  <c:v>atax</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'Intra-CTA'!$B$47:$R$47</c:f>
              <c:numCache>
                <c:formatCode>General</c:formatCode>
                <c:ptCount val="17"/>
                <c:pt idx="0">
                  <c:v>5.1401144719563217E-2</c:v>
                </c:pt>
                <c:pt idx="1">
                  <c:v>5.556256595668152E-2</c:v>
                </c:pt>
                <c:pt idx="2">
                  <c:v>5.556256595668152E-2</c:v>
                </c:pt>
                <c:pt idx="3">
                  <c:v>0.14147623353839994</c:v>
                </c:pt>
                <c:pt idx="4">
                  <c:v>0.45819507526272391</c:v>
                </c:pt>
                <c:pt idx="5">
                  <c:v>0.98235414878130722</c:v>
                </c:pt>
                <c:pt idx="6">
                  <c:v>0.99961274308536452</c:v>
                </c:pt>
                <c:pt idx="7">
                  <c:v>0.99980865139582153</c:v>
                </c:pt>
                <c:pt idx="8">
                  <c:v>0.99984359147067703</c:v>
                </c:pt>
                <c:pt idx="9">
                  <c:v>0.99994973719125479</c:v>
                </c:pt>
                <c:pt idx="10">
                  <c:v>0.99999316044058206</c:v>
                </c:pt>
                <c:pt idx="11">
                  <c:v>0.99999999999999989</c:v>
                </c:pt>
                <c:pt idx="12">
                  <c:v>0.99999999999999989</c:v>
                </c:pt>
                <c:pt idx="13">
                  <c:v>0.99999999999999989</c:v>
                </c:pt>
                <c:pt idx="14">
                  <c:v>0.99999999999999989</c:v>
                </c:pt>
                <c:pt idx="15">
                  <c:v>0.99999999999999989</c:v>
                </c:pt>
                <c:pt idx="16">
                  <c:v>0.99999999999999989</c:v>
                </c:pt>
              </c:numCache>
            </c:numRef>
          </c:val>
          <c:smooth val="0"/>
          <c:extLst>
            <c:ext xmlns:c16="http://schemas.microsoft.com/office/drawing/2014/chart" uri="{C3380CC4-5D6E-409C-BE32-E72D297353CC}">
              <c16:uniqueId val="{00000006-6189-D444-A805-36136FAC56C2}"/>
            </c:ext>
          </c:extLst>
        </c:ser>
        <c:ser>
          <c:idx val="12"/>
          <c:order val="8"/>
          <c:tx>
            <c:strRef>
              <c:f>'Intra-CTA'!$A$48</c:f>
              <c:strCache>
                <c:ptCount val="1"/>
                <c:pt idx="0">
                  <c:v>bicg</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'Intra-CTA'!$B$48:$R$48</c:f>
              <c:numCache>
                <c:formatCode>General</c:formatCode>
                <c:ptCount val="17"/>
                <c:pt idx="0">
                  <c:v>5.2892069816106974E-2</c:v>
                </c:pt>
                <c:pt idx="1">
                  <c:v>5.5588410385420554E-2</c:v>
                </c:pt>
                <c:pt idx="2">
                  <c:v>5.5588410385420554E-2</c:v>
                </c:pt>
                <c:pt idx="3">
                  <c:v>0.11867355419838069</c:v>
                </c:pt>
                <c:pt idx="4">
                  <c:v>0.4290426869602415</c:v>
                </c:pt>
                <c:pt idx="5">
                  <c:v>0.95554142391383423</c:v>
                </c:pt>
                <c:pt idx="6">
                  <c:v>0.99960706754578355</c:v>
                </c:pt>
                <c:pt idx="7">
                  <c:v>0.99979815222598822</c:v>
                </c:pt>
                <c:pt idx="8">
                  <c:v>0.9998422650045482</c:v>
                </c:pt>
                <c:pt idx="9">
                  <c:v>0.9999577959474355</c:v>
                </c:pt>
                <c:pt idx="10">
                  <c:v>1.0000000000000002</c:v>
                </c:pt>
                <c:pt idx="11">
                  <c:v>1.0000000000000002</c:v>
                </c:pt>
                <c:pt idx="12">
                  <c:v>1.0000000000000002</c:v>
                </c:pt>
                <c:pt idx="13">
                  <c:v>1.0000000000000002</c:v>
                </c:pt>
                <c:pt idx="14">
                  <c:v>1.0000000000000002</c:v>
                </c:pt>
                <c:pt idx="15">
                  <c:v>1.0000000000000002</c:v>
                </c:pt>
                <c:pt idx="16">
                  <c:v>1.0000000000000002</c:v>
                </c:pt>
              </c:numCache>
            </c:numRef>
          </c:val>
          <c:smooth val="0"/>
          <c:extLst>
            <c:ext xmlns:c16="http://schemas.microsoft.com/office/drawing/2014/chart" uri="{C3380CC4-5D6E-409C-BE32-E72D297353CC}">
              <c16:uniqueId val="{00000007-6189-D444-A805-36136FAC56C2}"/>
            </c:ext>
          </c:extLst>
        </c:ser>
        <c:ser>
          <c:idx val="13"/>
          <c:order val="9"/>
          <c:tx>
            <c:strRef>
              <c:f>'Intra-CTA'!$A$49</c:f>
              <c:strCache>
                <c:ptCount val="1"/>
                <c:pt idx="0">
                  <c:v>gemm</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'Intra-CTA'!$B$49:$R$49</c:f>
              <c:numCache>
                <c:formatCode>General</c:formatCode>
                <c:ptCount val="17"/>
                <c:pt idx="0">
                  <c:v>2.0410924295344635E-3</c:v>
                </c:pt>
                <c:pt idx="1">
                  <c:v>9.4939277667187724E-2</c:v>
                </c:pt>
                <c:pt idx="2">
                  <c:v>0.47088860079502715</c:v>
                </c:pt>
                <c:pt idx="3">
                  <c:v>0.96924794144765769</c:v>
                </c:pt>
                <c:pt idx="4">
                  <c:v>0.99886338829930144</c:v>
                </c:pt>
                <c:pt idx="5">
                  <c:v>0.99989027923648088</c:v>
                </c:pt>
                <c:pt idx="6">
                  <c:v>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8-6189-D444-A805-36136FAC56C2}"/>
            </c:ext>
          </c:extLst>
        </c:ser>
        <c:ser>
          <c:idx val="15"/>
          <c:order val="10"/>
          <c:tx>
            <c:strRef>
              <c:f>'Intra-CTA'!$A$51</c:f>
              <c:strCache>
                <c:ptCount val="1"/>
                <c:pt idx="0">
                  <c:v>mvt</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'Intra-CTA'!$B$35:$R$35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'Intra-CTA'!$B$51:$R$51</c:f>
              <c:numCache>
                <c:formatCode>General</c:formatCode>
                <c:ptCount val="17"/>
                <c:pt idx="0">
                  <c:v>5.1514751456058452E-2</c:v>
                </c:pt>
                <c:pt idx="1">
                  <c:v>5.5562289080290657E-2</c:v>
                </c:pt>
                <c:pt idx="2">
                  <c:v>5.5562289080290657E-2</c:v>
                </c:pt>
                <c:pt idx="3">
                  <c:v>0.12577428906968668</c:v>
                </c:pt>
                <c:pt idx="4">
                  <c:v>0.47023257170275995</c:v>
                </c:pt>
                <c:pt idx="5">
                  <c:v>0.97353597531394387</c:v>
                </c:pt>
                <c:pt idx="6">
                  <c:v>0.99961221259911393</c:v>
                </c:pt>
                <c:pt idx="7">
                  <c:v>0.99981379418212846</c:v>
                </c:pt>
                <c:pt idx="8">
                  <c:v>0.9998434853148187</c:v>
                </c:pt>
                <c:pt idx="9">
                  <c:v>0.99995244116781579</c:v>
                </c:pt>
                <c:pt idx="10">
                  <c:v>0.99999316043550524</c:v>
                </c:pt>
                <c:pt idx="11">
                  <c:v>0.99999999999999989</c:v>
                </c:pt>
                <c:pt idx="12">
                  <c:v>0.99999999999999989</c:v>
                </c:pt>
                <c:pt idx="13">
                  <c:v>0.99999999999999989</c:v>
                </c:pt>
                <c:pt idx="14">
                  <c:v>0.99999999999999989</c:v>
                </c:pt>
                <c:pt idx="15">
                  <c:v>0.99999999999999989</c:v>
                </c:pt>
                <c:pt idx="16">
                  <c:v>0.99999999999999989</c:v>
                </c:pt>
              </c:numCache>
            </c:numRef>
          </c:val>
          <c:smooth val="0"/>
          <c:extLst>
            <c:ext xmlns:c16="http://schemas.microsoft.com/office/drawing/2014/chart" uri="{C3380CC4-5D6E-409C-BE32-E72D297353CC}">
              <c16:uniqueId val="{00000009-6189-D444-A805-36136FAC56C2}"/>
            </c:ext>
          </c:extLst>
        </c:ser>
        <c:dLbls>
          <c:showLegendKey val="0"/>
          <c:showVal val="0"/>
          <c:showCatName val="0"/>
          <c:showSerName val="0"/>
          <c:showPercent val="0"/>
          <c:showBubbleSize val="0"/>
        </c:dLbls>
        <c:marker val="1"/>
        <c:smooth val="0"/>
        <c:axId val="-2067066272"/>
        <c:axId val="-2067049744"/>
        <c:extLst>
          <c:ext xmlns:c15="http://schemas.microsoft.com/office/drawing/2012/chart" uri="{02D57815-91ED-43cb-92C2-25804820EDAC}">
            <c15:filteredLineSeries>
              <c15:ser>
                <c:idx val="9"/>
                <c:order val="5"/>
                <c:tx>
                  <c:strRef>
                    <c:extLst>
                      <c:ext uri="{02D57815-91ED-43cb-92C2-25804820EDAC}">
                        <c15:formulaRef>
                          <c15:sqref>'Intra-CTA'!$A$45</c15:sqref>
                        </c15:formulaRef>
                      </c:ext>
                    </c:extLst>
                    <c:strCache>
                      <c:ptCount val="1"/>
                      <c:pt idx="0">
                        <c:v>2dconv</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extLst>
                      <c:ext uri="{02D57815-91ED-43cb-92C2-25804820EDAC}">
                        <c15:formulaRef>
                          <c15:sqref>'Intra-CTA'!$B$35:$R$35</c15:sqref>
                        </c15:formulaRef>
                      </c:ext>
                    </c:extLst>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extLst>
                      <c:ext uri="{02D57815-91ED-43cb-92C2-25804820EDAC}">
                        <c15:formulaRef>
                          <c15:sqref>'Intra-CTA'!$B$45:$R$45</c15:sqref>
                        </c15:formulaRef>
                      </c:ext>
                    </c:extLst>
                    <c:numCache>
                      <c:formatCode>General</c:formatCode>
                      <c:ptCount val="1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numCache>
                  </c:numRef>
                </c:val>
                <c:smooth val="0"/>
                <c:extLst>
                  <c:ext xmlns:c16="http://schemas.microsoft.com/office/drawing/2014/chart" uri="{C3380CC4-5D6E-409C-BE32-E72D297353CC}">
                    <c16:uniqueId val="{0000000A-6189-D444-A805-36136FAC56C2}"/>
                  </c:ext>
                </c:extLst>
              </c15:ser>
            </c15:filteredLineSeries>
          </c:ext>
        </c:extLst>
      </c:lineChart>
      <c:catAx>
        <c:axId val="-206706627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067049744"/>
        <c:crosses val="autoZero"/>
        <c:auto val="1"/>
        <c:lblAlgn val="ctr"/>
        <c:lblOffset val="0"/>
        <c:noMultiLvlLbl val="0"/>
      </c:catAx>
      <c:valAx>
        <c:axId val="-2067049744"/>
        <c:scaling>
          <c:orientation val="minMax"/>
          <c:max val="1"/>
        </c:scaling>
        <c:delete val="0"/>
        <c:axPos val="l"/>
        <c:majorGridlines>
          <c:spPr>
            <a:ln w="9525" cap="flat" cmpd="sng" algn="ctr">
              <a:solidFill>
                <a:schemeClr val="tx1">
                  <a:lumMod val="15000"/>
                  <a:lumOff val="85000"/>
                </a:schemeClr>
              </a:solidFill>
              <a:prstDash val="sysDot"/>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r>
                  <a:rPr lang="en-US"/>
                  <a:t>CDF</a:t>
                </a:r>
              </a:p>
            </c:rich>
          </c:tx>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067066272"/>
        <c:crosses val="autoZero"/>
        <c:crossBetween val="between"/>
        <c:majorUnit val="0.2"/>
      </c:valAx>
      <c:spPr>
        <a:noFill/>
        <a:ln>
          <a:solidFill>
            <a:sysClr val="windowText" lastClr="000000"/>
          </a:solidFill>
        </a:ln>
        <a:effectLst/>
      </c:spPr>
    </c:plotArea>
    <c:legend>
      <c:legendPos val="b"/>
      <c:layout>
        <c:manualLayout>
          <c:xMode val="edge"/>
          <c:yMode val="edge"/>
          <c:x val="0.10436992921541001"/>
          <c:y val="0.67282617898569141"/>
          <c:w val="0.67297422179171529"/>
          <c:h val="0.1764732670879483"/>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2000" b="1">
          <a:solidFill>
            <a:sysClr val="windowText" lastClr="000000"/>
          </a:solidFill>
          <a:latin typeface="Candara" panose="020E0502030303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71032079009501"/>
          <c:y val="5.2215705441511891E-2"/>
          <c:w val="0.46910501230403251"/>
          <c:h val="0.41309718983074328"/>
        </c:manualLayout>
      </c:layout>
      <c:lineChart>
        <c:grouping val="standard"/>
        <c:varyColors val="0"/>
        <c:ser>
          <c:idx val="1"/>
          <c:order val="0"/>
          <c:tx>
            <c:strRef>
              <c:f>'Intra-CTA-no-interference'!$A$37</c:f>
              <c:strCache>
                <c:ptCount val="1"/>
                <c:pt idx="0">
                  <c:v>bfs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'Intra-CTA-no-interference'!$B$35:$R$35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'Intra-CTA-no-interference'!$B$37:$R$37</c:f>
              <c:numCache>
                <c:formatCode>General</c:formatCode>
                <c:ptCount val="17"/>
                <c:pt idx="0">
                  <c:v>0.67353318475875013</c:v>
                </c:pt>
                <c:pt idx="1">
                  <c:v>0.72206911072528657</c:v>
                </c:pt>
                <c:pt idx="2">
                  <c:v>0.77118583639799243</c:v>
                </c:pt>
                <c:pt idx="3">
                  <c:v>0.81716379506932402</c:v>
                </c:pt>
                <c:pt idx="4">
                  <c:v>0.86907352558337281</c:v>
                </c:pt>
                <c:pt idx="5">
                  <c:v>0.93637606276457708</c:v>
                </c:pt>
                <c:pt idx="6">
                  <c:v>0.98976005855085303</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0-FC73-0D47-BEA6-D7FDCAE69C00}"/>
            </c:ext>
          </c:extLst>
        </c:ser>
        <c:ser>
          <c:idx val="2"/>
          <c:order val="1"/>
          <c:tx>
            <c:strRef>
              <c:f>'Intra-CTA-no-interference'!$A$38</c:f>
              <c:strCache>
                <c:ptCount val="1"/>
                <c:pt idx="0">
                  <c:v>color</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'Intra-CTA-no-interference'!$B$35:$R$35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'Intra-CTA-no-interference'!$B$38:$R$38</c:f>
              <c:numCache>
                <c:formatCode>General</c:formatCode>
                <c:ptCount val="17"/>
                <c:pt idx="0">
                  <c:v>0.72631026126780718</c:v>
                </c:pt>
                <c:pt idx="1">
                  <c:v>0.84702840442564642</c:v>
                </c:pt>
                <c:pt idx="2">
                  <c:v>0.91842666369897108</c:v>
                </c:pt>
                <c:pt idx="3">
                  <c:v>0.96210751950642925</c:v>
                </c:pt>
                <c:pt idx="4">
                  <c:v>0.98726677904382465</c:v>
                </c:pt>
                <c:pt idx="5">
                  <c:v>0.99811098147494381</c:v>
                </c:pt>
                <c:pt idx="6">
                  <c:v>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1-FC73-0D47-BEA6-D7FDCAE69C00}"/>
            </c:ext>
          </c:extLst>
        </c:ser>
        <c:ser>
          <c:idx val="6"/>
          <c:order val="2"/>
          <c:tx>
            <c:strRef>
              <c:f>'Intra-CTA-no-interference'!$A$42</c:f>
              <c:strCache>
                <c:ptCount val="1"/>
                <c:pt idx="0">
                  <c:v>mis</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'Intra-CTA-no-interference'!$B$35:$R$35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'Intra-CTA-no-interference'!$B$42:$R$42</c:f>
              <c:numCache>
                <c:formatCode>General</c:formatCode>
                <c:ptCount val="17"/>
                <c:pt idx="0">
                  <c:v>0.74451703739539099</c:v>
                </c:pt>
                <c:pt idx="1">
                  <c:v>0.82775599069269923</c:v>
                </c:pt>
                <c:pt idx="2">
                  <c:v>0.89568911423128716</c:v>
                </c:pt>
                <c:pt idx="3">
                  <c:v>0.96011967881414118</c:v>
                </c:pt>
                <c:pt idx="4">
                  <c:v>0.98751739007608952</c:v>
                </c:pt>
                <c:pt idx="5">
                  <c:v>0.99878385286216453</c:v>
                </c:pt>
                <c:pt idx="6">
                  <c:v>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2-FC73-0D47-BEA6-D7FDCAE69C00}"/>
            </c:ext>
          </c:extLst>
        </c:ser>
        <c:ser>
          <c:idx val="7"/>
          <c:order val="3"/>
          <c:tx>
            <c:strRef>
              <c:f>'Intra-CTA-no-interference'!$A$43</c:f>
              <c:strCache>
                <c:ptCount val="1"/>
                <c:pt idx="0">
                  <c:v>nw</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'Intra-CTA-no-interference'!$B$35:$R$35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'Intra-CTA-no-interference'!$B$43:$R$43</c:f>
              <c:numCache>
                <c:formatCode>General</c:formatCode>
                <c:ptCount val="17"/>
                <c:pt idx="0">
                  <c:v>0.46923828125</c:v>
                </c:pt>
                <c:pt idx="1">
                  <c:v>0.46923828125</c:v>
                </c:pt>
                <c:pt idx="2">
                  <c:v>0.9837646484375</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3-FC73-0D47-BEA6-D7FDCAE69C00}"/>
            </c:ext>
          </c:extLst>
        </c:ser>
        <c:ser>
          <c:idx val="8"/>
          <c:order val="4"/>
          <c:tx>
            <c:strRef>
              <c:f>'Intra-CTA-no-interference'!$A$44</c:f>
              <c:strCache>
                <c:ptCount val="1"/>
                <c:pt idx="0">
                  <c:v>pagerank</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'Intra-CTA-no-interference'!$B$35:$R$35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'Intra-CTA-no-interference'!$B$44:$R$44</c:f>
              <c:numCache>
                <c:formatCode>General</c:formatCode>
                <c:ptCount val="17"/>
                <c:pt idx="0">
                  <c:v>0.67078604146599063</c:v>
                </c:pt>
                <c:pt idx="1">
                  <c:v>0.78512021187676728</c:v>
                </c:pt>
                <c:pt idx="2">
                  <c:v>0.87056857474492855</c:v>
                </c:pt>
                <c:pt idx="3">
                  <c:v>0.95032211246105813</c:v>
                </c:pt>
                <c:pt idx="4">
                  <c:v>0.99022153576150385</c:v>
                </c:pt>
                <c:pt idx="5">
                  <c:v>1</c:v>
                </c:pt>
                <c:pt idx="6">
                  <c:v>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4-FC73-0D47-BEA6-D7FDCAE69C00}"/>
            </c:ext>
          </c:extLst>
        </c:ser>
        <c:ser>
          <c:idx val="10"/>
          <c:order val="6"/>
          <c:tx>
            <c:strRef>
              <c:f>'Intra-CTA-no-interference'!$A$46</c:f>
              <c:strCache>
                <c:ptCount val="1"/>
                <c:pt idx="0">
                  <c:v>3dconv</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'Intra-CTA-no-interference'!$B$35:$R$35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'Intra-CTA-no-interference'!$B$46:$R$46</c:f>
              <c:numCache>
                <c:formatCode>General</c:formatCode>
                <c:ptCount val="17"/>
                <c:pt idx="0">
                  <c:v>0.95667586491186296</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5-FC73-0D47-BEA6-D7FDCAE69C00}"/>
            </c:ext>
          </c:extLst>
        </c:ser>
        <c:ser>
          <c:idx val="11"/>
          <c:order val="7"/>
          <c:tx>
            <c:strRef>
              <c:f>'Intra-CTA-no-interference'!$A$47</c:f>
              <c:strCache>
                <c:ptCount val="1"/>
                <c:pt idx="0">
                  <c:v>atax</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'Intra-CTA-no-interference'!$B$35:$R$35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'Intra-CTA-no-interference'!$B$47:$R$47</c:f>
              <c:numCache>
                <c:formatCode>General</c:formatCode>
                <c:ptCount val="17"/>
                <c:pt idx="0">
                  <c:v>5.5563785413011831E-2</c:v>
                </c:pt>
                <c:pt idx="1">
                  <c:v>5.5563785413011831E-2</c:v>
                </c:pt>
                <c:pt idx="2">
                  <c:v>5.5563785413011831E-2</c:v>
                </c:pt>
                <c:pt idx="3">
                  <c:v>0.99956635072497213</c:v>
                </c:pt>
                <c:pt idx="4">
                  <c:v>0.99956974399476084</c:v>
                </c:pt>
                <c:pt idx="5">
                  <c:v>0.99978712534059955</c:v>
                </c:pt>
                <c:pt idx="6">
                  <c:v>0.99980281921337233</c:v>
                </c:pt>
                <c:pt idx="7">
                  <c:v>0.99983081368912907</c:v>
                </c:pt>
                <c:pt idx="8">
                  <c:v>0.99988187179548094</c:v>
                </c:pt>
                <c:pt idx="9">
                  <c:v>0.99999655371037099</c:v>
                </c:pt>
                <c:pt idx="10">
                  <c:v>1.0000000000000002</c:v>
                </c:pt>
                <c:pt idx="11">
                  <c:v>1.0000000000000002</c:v>
                </c:pt>
                <c:pt idx="12">
                  <c:v>1.0000000000000002</c:v>
                </c:pt>
                <c:pt idx="13">
                  <c:v>1.0000000000000002</c:v>
                </c:pt>
                <c:pt idx="14">
                  <c:v>1.0000000000000002</c:v>
                </c:pt>
                <c:pt idx="15">
                  <c:v>1.0000000000000002</c:v>
                </c:pt>
                <c:pt idx="16">
                  <c:v>1.0000000000000002</c:v>
                </c:pt>
              </c:numCache>
            </c:numRef>
          </c:val>
          <c:smooth val="0"/>
          <c:extLst>
            <c:ext xmlns:c16="http://schemas.microsoft.com/office/drawing/2014/chart" uri="{C3380CC4-5D6E-409C-BE32-E72D297353CC}">
              <c16:uniqueId val="{00000006-FC73-0D47-BEA6-D7FDCAE69C00}"/>
            </c:ext>
          </c:extLst>
        </c:ser>
        <c:ser>
          <c:idx val="12"/>
          <c:order val="8"/>
          <c:tx>
            <c:strRef>
              <c:f>'Intra-CTA-no-interference'!$A$48</c:f>
              <c:strCache>
                <c:ptCount val="1"/>
                <c:pt idx="0">
                  <c:v>bicg</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'Intra-CTA-no-interference'!$B$35:$R$35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'Intra-CTA-no-interference'!$B$48:$R$48</c:f>
              <c:numCache>
                <c:formatCode>General</c:formatCode>
                <c:ptCount val="17"/>
                <c:pt idx="0">
                  <c:v>5.5949318659047884E-2</c:v>
                </c:pt>
                <c:pt idx="1">
                  <c:v>5.5949318659047884E-2</c:v>
                </c:pt>
                <c:pt idx="2">
                  <c:v>5.5949318659047884E-2</c:v>
                </c:pt>
                <c:pt idx="3">
                  <c:v>0.99957244537703382</c:v>
                </c:pt>
                <c:pt idx="4">
                  <c:v>0.99957244537703382</c:v>
                </c:pt>
                <c:pt idx="5">
                  <c:v>0.99978797235401273</c:v>
                </c:pt>
                <c:pt idx="6">
                  <c:v>0.99980154551664657</c:v>
                </c:pt>
                <c:pt idx="7">
                  <c:v>0.99982869184191425</c:v>
                </c:pt>
                <c:pt idx="8">
                  <c:v>0.99988468113777884</c:v>
                </c:pt>
                <c:pt idx="9">
                  <c:v>0.99999809127400463</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7-FC73-0D47-BEA6-D7FDCAE69C00}"/>
            </c:ext>
          </c:extLst>
        </c:ser>
        <c:ser>
          <c:idx val="13"/>
          <c:order val="9"/>
          <c:tx>
            <c:strRef>
              <c:f>'Intra-CTA-no-interference'!$A$49</c:f>
              <c:strCache>
                <c:ptCount val="1"/>
                <c:pt idx="0">
                  <c:v>gemm</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'Intra-CTA-no-interference'!$B$35:$R$35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'Intra-CTA-no-interference'!$B$49:$R$49</c:f>
              <c:numCache>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8-FC73-0D47-BEA6-D7FDCAE69C00}"/>
            </c:ext>
          </c:extLst>
        </c:ser>
        <c:ser>
          <c:idx val="15"/>
          <c:order val="10"/>
          <c:tx>
            <c:strRef>
              <c:f>'Intra-CTA-no-interference'!$A$51</c:f>
              <c:strCache>
                <c:ptCount val="1"/>
                <c:pt idx="0">
                  <c:v>mvt</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'Intra-CTA-no-interference'!$B$35:$R$35</c:f>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f>'Intra-CTA-no-interference'!$B$51:$R$51</c:f>
              <c:numCache>
                <c:formatCode>General</c:formatCode>
                <c:ptCount val="17"/>
                <c:pt idx="0">
                  <c:v>5.5568227306828692E-2</c:v>
                </c:pt>
                <c:pt idx="1">
                  <c:v>5.5568227306828692E-2</c:v>
                </c:pt>
                <c:pt idx="2">
                  <c:v>5.5568227306828692E-2</c:v>
                </c:pt>
                <c:pt idx="3">
                  <c:v>0.99957149333142459</c:v>
                </c:pt>
                <c:pt idx="4">
                  <c:v>0.99957488660373206</c:v>
                </c:pt>
                <c:pt idx="5">
                  <c:v>0.99979322246876468</c:v>
                </c:pt>
                <c:pt idx="6">
                  <c:v>0.9998072197170329</c:v>
                </c:pt>
                <c:pt idx="7">
                  <c:v>0.99983521421356936</c:v>
                </c:pt>
                <c:pt idx="8">
                  <c:v>0.99988457572166678</c:v>
                </c:pt>
                <c:pt idx="9">
                  <c:v>0.99999655370781271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9-FC73-0D47-BEA6-D7FDCAE69C00}"/>
            </c:ext>
          </c:extLst>
        </c:ser>
        <c:dLbls>
          <c:showLegendKey val="0"/>
          <c:showVal val="0"/>
          <c:showCatName val="0"/>
          <c:showSerName val="0"/>
          <c:showPercent val="0"/>
          <c:showBubbleSize val="0"/>
        </c:dLbls>
        <c:marker val="1"/>
        <c:smooth val="0"/>
        <c:axId val="-2026774416"/>
        <c:axId val="-2026595648"/>
        <c:extLst>
          <c:ext xmlns:c15="http://schemas.microsoft.com/office/drawing/2012/chart" uri="{02D57815-91ED-43cb-92C2-25804820EDAC}">
            <c15:filteredLineSeries>
              <c15:ser>
                <c:idx val="9"/>
                <c:order val="5"/>
                <c:tx>
                  <c:strRef>
                    <c:extLst>
                      <c:ext uri="{02D57815-91ED-43cb-92C2-25804820EDAC}">
                        <c15:formulaRef>
                          <c15:sqref>'Intra-CTA-no-interference'!$A$45</c15:sqref>
                        </c15:formulaRef>
                      </c:ext>
                    </c:extLst>
                    <c:strCache>
                      <c:ptCount val="1"/>
                      <c:pt idx="0">
                        <c:v>2dconv</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extLst>
                      <c:ext uri="{02D57815-91ED-43cb-92C2-25804820EDAC}">
                        <c15:formulaRef>
                          <c15:sqref>'Intra-CTA-no-interference'!$B$35:$R$35</c15:sqref>
                        </c15:formulaRef>
                      </c:ext>
                    </c:extLst>
                    <c:strCache>
                      <c:ptCount val="17"/>
                      <c:pt idx="0">
                        <c:v>2^3</c:v>
                      </c:pt>
                      <c:pt idx="1">
                        <c:v>2^4</c:v>
                      </c:pt>
                      <c:pt idx="2">
                        <c:v>2^5</c:v>
                      </c:pt>
                      <c:pt idx="3">
                        <c:v>2^6</c:v>
                      </c:pt>
                      <c:pt idx="4">
                        <c:v>2^7</c:v>
                      </c:pt>
                      <c:pt idx="5">
                        <c:v>2^8</c:v>
                      </c:pt>
                      <c:pt idx="6">
                        <c:v>2^9</c:v>
                      </c:pt>
                      <c:pt idx="7">
                        <c:v>2^10</c:v>
                      </c:pt>
                      <c:pt idx="8">
                        <c:v>2^11</c:v>
                      </c:pt>
                      <c:pt idx="9">
                        <c:v>2^12</c:v>
                      </c:pt>
                      <c:pt idx="10">
                        <c:v>2^13</c:v>
                      </c:pt>
                      <c:pt idx="11">
                        <c:v>2^14</c:v>
                      </c:pt>
                      <c:pt idx="12">
                        <c:v>2^15</c:v>
                      </c:pt>
                      <c:pt idx="13">
                        <c:v>2^16</c:v>
                      </c:pt>
                      <c:pt idx="14">
                        <c:v>2^17</c:v>
                      </c:pt>
                      <c:pt idx="15">
                        <c:v>2^18</c:v>
                      </c:pt>
                      <c:pt idx="16">
                        <c:v>2^19</c:v>
                      </c:pt>
                    </c:strCache>
                  </c:strRef>
                </c:cat>
                <c:val>
                  <c:numRef>
                    <c:extLst>
                      <c:ext uri="{02D57815-91ED-43cb-92C2-25804820EDAC}">
                        <c15:formulaRef>
                          <c15:sqref>'Intra-CTA-no-interference'!$B$45:$R$45</c15:sqref>
                        </c15:formulaRef>
                      </c:ext>
                    </c:extLst>
                    <c:numCache>
                      <c:formatCode>General</c:formatCode>
                      <c:ptCount val="1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numCache>
                  </c:numRef>
                </c:val>
                <c:smooth val="0"/>
                <c:extLst>
                  <c:ext xmlns:c16="http://schemas.microsoft.com/office/drawing/2014/chart" uri="{C3380CC4-5D6E-409C-BE32-E72D297353CC}">
                    <c16:uniqueId val="{0000000A-FC73-0D47-BEA6-D7FDCAE69C00}"/>
                  </c:ext>
                </c:extLst>
              </c15:ser>
            </c15:filteredLineSeries>
          </c:ext>
        </c:extLst>
      </c:lineChart>
      <c:catAx>
        <c:axId val="-202677441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026595648"/>
        <c:crosses val="autoZero"/>
        <c:auto val="1"/>
        <c:lblAlgn val="ctr"/>
        <c:lblOffset val="100"/>
        <c:noMultiLvlLbl val="0"/>
      </c:catAx>
      <c:valAx>
        <c:axId val="-2026595648"/>
        <c:scaling>
          <c:orientation val="minMax"/>
          <c:max val="1"/>
        </c:scaling>
        <c:delete val="0"/>
        <c:axPos val="l"/>
        <c:majorGridlines>
          <c:spPr>
            <a:ln w="9525" cap="flat" cmpd="sng" algn="ctr">
              <a:solidFill>
                <a:schemeClr val="tx1">
                  <a:lumMod val="15000"/>
                  <a:lumOff val="85000"/>
                </a:schemeClr>
              </a:solidFill>
              <a:prstDash val="sysDot"/>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r>
                  <a:rPr lang="en-US"/>
                  <a:t>CDF</a:t>
                </a:r>
              </a:p>
            </c:rich>
          </c:tx>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026774416"/>
        <c:crosses val="autoZero"/>
        <c:crossBetween val="between"/>
        <c:majorUnit val="0.2"/>
      </c:valAx>
      <c:spPr>
        <a:noFill/>
        <a:ln>
          <a:solidFill>
            <a:sysClr val="windowText" lastClr="000000"/>
          </a:solidFill>
        </a:ln>
        <a:effectLst/>
      </c:spPr>
    </c:plotArea>
    <c:plotVisOnly val="1"/>
    <c:dispBlanksAs val="gap"/>
    <c:showDLblsOverMax val="0"/>
  </c:chart>
  <c:spPr>
    <a:noFill/>
    <a:ln>
      <a:noFill/>
    </a:ln>
    <a:effectLst/>
  </c:spPr>
  <c:txPr>
    <a:bodyPr/>
    <a:lstStyle/>
    <a:p>
      <a:pPr>
        <a:defRPr sz="2000" b="1">
          <a:solidFill>
            <a:sysClr val="windowText" lastClr="000000"/>
          </a:solidFill>
          <a:latin typeface="Candara" panose="020E0502030303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21772391294186"/>
          <c:y val="0.12027249810050389"/>
          <c:w val="0.82830279398748652"/>
          <c:h val="0.43573566668107294"/>
        </c:manualLayout>
      </c:layout>
      <c:barChart>
        <c:barDir val="col"/>
        <c:grouping val="clustered"/>
        <c:varyColors val="0"/>
        <c:ser>
          <c:idx val="0"/>
          <c:order val="0"/>
          <c:tx>
            <c:strRef>
              <c:f>'final-hitrate-performance'!$N$49</c:f>
              <c:strCache>
                <c:ptCount val="1"/>
                <c:pt idx="0">
                  <c:v>scheduling</c:v>
                </c:pt>
              </c:strCache>
            </c:strRef>
          </c:tx>
          <c:spPr>
            <a:solidFill>
              <a:srgbClr val="E7AAAA"/>
            </a:solidFill>
            <a:ln>
              <a:solidFill>
                <a:sysClr val="windowText" lastClr="000000"/>
              </a:solidFill>
            </a:ln>
            <a:effectLst/>
          </c:spPr>
          <c:invertIfNegative val="0"/>
          <c:cat>
            <c:strRef>
              <c:f>'final-hitrate-performance'!$M$50:$M$60</c:f>
              <c:strCache>
                <c:ptCount val="11"/>
                <c:pt idx="0">
                  <c:v>bfs</c:v>
                </c:pt>
                <c:pt idx="1">
                  <c:v>color</c:v>
                </c:pt>
                <c:pt idx="2">
                  <c:v>mis</c:v>
                </c:pt>
                <c:pt idx="3">
                  <c:v>nw</c:v>
                </c:pt>
                <c:pt idx="4">
                  <c:v>pagerank</c:v>
                </c:pt>
                <c:pt idx="5">
                  <c:v>3dconv</c:v>
                </c:pt>
                <c:pt idx="6">
                  <c:v>atax</c:v>
                </c:pt>
                <c:pt idx="7">
                  <c:v>bicg</c:v>
                </c:pt>
                <c:pt idx="8">
                  <c:v>gemm</c:v>
                </c:pt>
                <c:pt idx="9">
                  <c:v>mvt</c:v>
                </c:pt>
                <c:pt idx="10">
                  <c:v>GEOMEAN</c:v>
                </c:pt>
              </c:strCache>
            </c:strRef>
          </c:cat>
          <c:val>
            <c:numRef>
              <c:f>'final-hitrate-performance'!$N$50:$N$60</c:f>
              <c:numCache>
                <c:formatCode>General</c:formatCode>
                <c:ptCount val="11"/>
                <c:pt idx="0">
                  <c:v>0.99351277248782499</c:v>
                </c:pt>
                <c:pt idx="1">
                  <c:v>0.96384473468758203</c:v>
                </c:pt>
                <c:pt idx="2">
                  <c:v>0.99563871560008288</c:v>
                </c:pt>
                <c:pt idx="3">
                  <c:v>0.98483765222464392</c:v>
                </c:pt>
                <c:pt idx="4">
                  <c:v>0.99523866343929213</c:v>
                </c:pt>
                <c:pt idx="5">
                  <c:v>1.0028341270675425</c:v>
                </c:pt>
                <c:pt idx="6">
                  <c:v>0.98513287821503948</c:v>
                </c:pt>
                <c:pt idx="7">
                  <c:v>0.94158977434100943</c:v>
                </c:pt>
                <c:pt idx="8">
                  <c:v>0.98300015193273527</c:v>
                </c:pt>
                <c:pt idx="9">
                  <c:v>0.93215820992828369</c:v>
                </c:pt>
                <c:pt idx="10">
                  <c:v>0.97750796743362656</c:v>
                </c:pt>
              </c:numCache>
            </c:numRef>
          </c:val>
          <c:extLst>
            <c:ext xmlns:c16="http://schemas.microsoft.com/office/drawing/2014/chart" uri="{C3380CC4-5D6E-409C-BE32-E72D297353CC}">
              <c16:uniqueId val="{00000000-382F-1B47-A08F-770B69B9AF44}"/>
            </c:ext>
          </c:extLst>
        </c:ser>
        <c:ser>
          <c:idx val="1"/>
          <c:order val="1"/>
          <c:tx>
            <c:strRef>
              <c:f>'final-hitrate-performance'!$O$49</c:f>
              <c:strCache>
                <c:ptCount val="1"/>
                <c:pt idx="0">
                  <c:v>scheduling+partitioning</c:v>
                </c:pt>
              </c:strCache>
            </c:strRef>
          </c:tx>
          <c:spPr>
            <a:solidFill>
              <a:srgbClr val="8AA774"/>
            </a:solidFill>
            <a:ln>
              <a:solidFill>
                <a:sysClr val="windowText" lastClr="000000"/>
              </a:solidFill>
            </a:ln>
            <a:effectLst/>
          </c:spPr>
          <c:invertIfNegative val="0"/>
          <c:cat>
            <c:strRef>
              <c:f>'final-hitrate-performance'!$M$50:$M$60</c:f>
              <c:strCache>
                <c:ptCount val="11"/>
                <c:pt idx="0">
                  <c:v>bfs</c:v>
                </c:pt>
                <c:pt idx="1">
                  <c:v>color</c:v>
                </c:pt>
                <c:pt idx="2">
                  <c:v>mis</c:v>
                </c:pt>
                <c:pt idx="3">
                  <c:v>nw</c:v>
                </c:pt>
                <c:pt idx="4">
                  <c:v>pagerank</c:v>
                </c:pt>
                <c:pt idx="5">
                  <c:v>3dconv</c:v>
                </c:pt>
                <c:pt idx="6">
                  <c:v>atax</c:v>
                </c:pt>
                <c:pt idx="7">
                  <c:v>bicg</c:v>
                </c:pt>
                <c:pt idx="8">
                  <c:v>gemm</c:v>
                </c:pt>
                <c:pt idx="9">
                  <c:v>mvt</c:v>
                </c:pt>
                <c:pt idx="10">
                  <c:v>GEOMEAN</c:v>
                </c:pt>
              </c:strCache>
            </c:strRef>
          </c:cat>
          <c:val>
            <c:numRef>
              <c:f>'final-hitrate-performance'!$O$50:$O$60</c:f>
              <c:numCache>
                <c:formatCode>General</c:formatCode>
                <c:ptCount val="11"/>
                <c:pt idx="0">
                  <c:v>1.0455005344777275</c:v>
                </c:pt>
                <c:pt idx="1">
                  <c:v>1.5042575270367915</c:v>
                </c:pt>
                <c:pt idx="2">
                  <c:v>1.2351619592992744</c:v>
                </c:pt>
                <c:pt idx="3">
                  <c:v>0.96791830867058992</c:v>
                </c:pt>
                <c:pt idx="4">
                  <c:v>1.3428366553654691</c:v>
                </c:pt>
                <c:pt idx="5">
                  <c:v>1.1161296849064899</c:v>
                </c:pt>
                <c:pt idx="6">
                  <c:v>0.86884974399930948</c:v>
                </c:pt>
                <c:pt idx="7">
                  <c:v>0.78333648363813457</c:v>
                </c:pt>
                <c:pt idx="8">
                  <c:v>2.2025042682621057</c:v>
                </c:pt>
                <c:pt idx="9">
                  <c:v>0.90494628925818443</c:v>
                </c:pt>
                <c:pt idx="10">
                  <c:v>1.143504690991199</c:v>
                </c:pt>
              </c:numCache>
            </c:numRef>
          </c:val>
          <c:extLst>
            <c:ext xmlns:c16="http://schemas.microsoft.com/office/drawing/2014/chart" uri="{C3380CC4-5D6E-409C-BE32-E72D297353CC}">
              <c16:uniqueId val="{00000001-382F-1B47-A08F-770B69B9AF44}"/>
            </c:ext>
          </c:extLst>
        </c:ser>
        <c:ser>
          <c:idx val="2"/>
          <c:order val="2"/>
          <c:tx>
            <c:strRef>
              <c:f>'final-hitrate-performance'!$P$49</c:f>
              <c:strCache>
                <c:ptCount val="1"/>
                <c:pt idx="0">
                  <c:v>scheduling+partition+sharing</c:v>
                </c:pt>
              </c:strCache>
            </c:strRef>
          </c:tx>
          <c:spPr>
            <a:solidFill>
              <a:srgbClr val="3F6D8E"/>
            </a:solidFill>
            <a:ln>
              <a:solidFill>
                <a:sysClr val="windowText" lastClr="000000"/>
              </a:solidFill>
            </a:ln>
            <a:effectLst/>
          </c:spPr>
          <c:invertIfNegative val="0"/>
          <c:cat>
            <c:strRef>
              <c:f>'final-hitrate-performance'!$M$50:$M$60</c:f>
              <c:strCache>
                <c:ptCount val="11"/>
                <c:pt idx="0">
                  <c:v>bfs</c:v>
                </c:pt>
                <c:pt idx="1">
                  <c:v>color</c:v>
                </c:pt>
                <c:pt idx="2">
                  <c:v>mis</c:v>
                </c:pt>
                <c:pt idx="3">
                  <c:v>nw</c:v>
                </c:pt>
                <c:pt idx="4">
                  <c:v>pagerank</c:v>
                </c:pt>
                <c:pt idx="5">
                  <c:v>3dconv</c:v>
                </c:pt>
                <c:pt idx="6">
                  <c:v>atax</c:v>
                </c:pt>
                <c:pt idx="7">
                  <c:v>bicg</c:v>
                </c:pt>
                <c:pt idx="8">
                  <c:v>gemm</c:v>
                </c:pt>
                <c:pt idx="9">
                  <c:v>mvt</c:v>
                </c:pt>
                <c:pt idx="10">
                  <c:v>GEOMEAN</c:v>
                </c:pt>
              </c:strCache>
            </c:strRef>
          </c:cat>
          <c:val>
            <c:numRef>
              <c:f>'final-hitrate-performance'!$P$50:$P$60</c:f>
              <c:numCache>
                <c:formatCode>General</c:formatCode>
                <c:ptCount val="11"/>
                <c:pt idx="0">
                  <c:v>0.97833056918800332</c:v>
                </c:pt>
                <c:pt idx="1">
                  <c:v>0.89651584760493386</c:v>
                </c:pt>
                <c:pt idx="2">
                  <c:v>0.96354670278781596</c:v>
                </c:pt>
                <c:pt idx="3">
                  <c:v>0.96522209042694407</c:v>
                </c:pt>
                <c:pt idx="4">
                  <c:v>0.87659288382107492</c:v>
                </c:pt>
                <c:pt idx="5">
                  <c:v>0.90274219157677005</c:v>
                </c:pt>
                <c:pt idx="6">
                  <c:v>0.86884974399930948</c:v>
                </c:pt>
                <c:pt idx="7">
                  <c:v>0.78333648363813502</c:v>
                </c:pt>
                <c:pt idx="8">
                  <c:v>0.66381137306260807</c:v>
                </c:pt>
                <c:pt idx="9">
                  <c:v>0.90494628925818443</c:v>
                </c:pt>
                <c:pt idx="10">
                  <c:v>0.87527914794666228</c:v>
                </c:pt>
              </c:numCache>
            </c:numRef>
          </c:val>
          <c:extLst>
            <c:ext xmlns:c16="http://schemas.microsoft.com/office/drawing/2014/chart" uri="{C3380CC4-5D6E-409C-BE32-E72D297353CC}">
              <c16:uniqueId val="{00000002-382F-1B47-A08F-770B69B9AF44}"/>
            </c:ext>
          </c:extLst>
        </c:ser>
        <c:dLbls>
          <c:showLegendKey val="0"/>
          <c:showVal val="0"/>
          <c:showCatName val="0"/>
          <c:showSerName val="0"/>
          <c:showPercent val="0"/>
          <c:showBubbleSize val="0"/>
        </c:dLbls>
        <c:gapWidth val="219"/>
        <c:overlap val="-27"/>
        <c:axId val="267575936"/>
        <c:axId val="267573856"/>
      </c:barChart>
      <c:catAx>
        <c:axId val="26757593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67573856"/>
        <c:crosses val="autoZero"/>
        <c:auto val="1"/>
        <c:lblAlgn val="ctr"/>
        <c:lblOffset val="0"/>
        <c:noMultiLvlLbl val="0"/>
      </c:catAx>
      <c:valAx>
        <c:axId val="267573856"/>
        <c:scaling>
          <c:orientation val="minMax"/>
        </c:scaling>
        <c:delete val="0"/>
        <c:axPos val="l"/>
        <c:majorGridlines>
          <c:spPr>
            <a:ln w="9525" cap="flat" cmpd="sng" algn="ctr">
              <a:solidFill>
                <a:schemeClr val="tx1">
                  <a:lumMod val="15000"/>
                  <a:lumOff val="85000"/>
                </a:schemeClr>
              </a:solidFill>
              <a:prstDash val="sysDot"/>
              <a:round/>
            </a:ln>
            <a:effectLst/>
          </c:spPr>
        </c:majorGridlines>
        <c:title>
          <c:tx>
            <c:rich>
              <a:bodyPr rot="-54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r>
                  <a:rPr lang="en-US" dirty="0"/>
                  <a:t>Normalized </a:t>
                </a:r>
              </a:p>
              <a:p>
                <a:pPr>
                  <a:defRPr/>
                </a:pPr>
                <a:r>
                  <a:rPr lang="en-US" dirty="0"/>
                  <a:t>execution time</a:t>
                </a:r>
              </a:p>
            </c:rich>
          </c:tx>
          <c:layout>
            <c:manualLayout>
              <c:xMode val="edge"/>
              <c:yMode val="edge"/>
              <c:x val="1.064232531921855E-2"/>
              <c:y val="9.3427825910809642E-2"/>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67575936"/>
        <c:crosses val="autoZero"/>
        <c:crossBetween val="between"/>
      </c:valAx>
      <c:spPr>
        <a:noFill/>
        <a:ln>
          <a:solidFill>
            <a:sysClr val="windowText" lastClr="000000"/>
          </a:solidFill>
        </a:ln>
        <a:effectLst/>
      </c:spPr>
    </c:plotArea>
    <c:legend>
      <c:legendPos val="b"/>
      <c:layout>
        <c:manualLayout>
          <c:xMode val="edge"/>
          <c:yMode val="edge"/>
          <c:x val="8.2841532836307102E-2"/>
          <c:y val="3.830664251235621E-3"/>
          <c:w val="0.7955146391793485"/>
          <c:h val="8.4106517935258085E-2"/>
        </c:manualLayout>
      </c:layout>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800" b="1">
          <a:solidFill>
            <a:sysClr val="windowText" lastClr="000000"/>
          </a:solidFill>
          <a:latin typeface="Candara" panose="020E0502030303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21772391294186"/>
          <c:y val="0.12027249810050389"/>
          <c:w val="0.82830279398748652"/>
          <c:h val="0.43573566668107294"/>
        </c:manualLayout>
      </c:layout>
      <c:barChart>
        <c:barDir val="col"/>
        <c:grouping val="clustered"/>
        <c:varyColors val="0"/>
        <c:ser>
          <c:idx val="0"/>
          <c:order val="0"/>
          <c:tx>
            <c:strRef>
              <c:f>'final-hitrate-performance'!$N$49</c:f>
              <c:strCache>
                <c:ptCount val="1"/>
                <c:pt idx="0">
                  <c:v>scheduling</c:v>
                </c:pt>
              </c:strCache>
            </c:strRef>
          </c:tx>
          <c:spPr>
            <a:solidFill>
              <a:srgbClr val="E7AAAA"/>
            </a:solidFill>
            <a:ln>
              <a:solidFill>
                <a:sysClr val="windowText" lastClr="000000"/>
              </a:solidFill>
            </a:ln>
            <a:effectLst/>
          </c:spPr>
          <c:invertIfNegative val="0"/>
          <c:cat>
            <c:strRef>
              <c:f>'final-hitrate-performance'!$M$50:$M$60</c:f>
              <c:strCache>
                <c:ptCount val="11"/>
                <c:pt idx="0">
                  <c:v>bfs</c:v>
                </c:pt>
                <c:pt idx="1">
                  <c:v>color</c:v>
                </c:pt>
                <c:pt idx="2">
                  <c:v>mis</c:v>
                </c:pt>
                <c:pt idx="3">
                  <c:v>nw</c:v>
                </c:pt>
                <c:pt idx="4">
                  <c:v>pagerank</c:v>
                </c:pt>
                <c:pt idx="5">
                  <c:v>3dconv</c:v>
                </c:pt>
                <c:pt idx="6">
                  <c:v>atax</c:v>
                </c:pt>
                <c:pt idx="7">
                  <c:v>bicg</c:v>
                </c:pt>
                <c:pt idx="8">
                  <c:v>gemm</c:v>
                </c:pt>
                <c:pt idx="9">
                  <c:v>mvt</c:v>
                </c:pt>
                <c:pt idx="10">
                  <c:v>GEOMEAN</c:v>
                </c:pt>
              </c:strCache>
            </c:strRef>
          </c:cat>
          <c:val>
            <c:numRef>
              <c:f>'final-hitrate-performance'!$N$50:$N$60</c:f>
              <c:numCache>
                <c:formatCode>General</c:formatCode>
                <c:ptCount val="11"/>
                <c:pt idx="0">
                  <c:v>0.99351277248782499</c:v>
                </c:pt>
                <c:pt idx="1">
                  <c:v>0.96384473468758203</c:v>
                </c:pt>
                <c:pt idx="2">
                  <c:v>0.99563871560008288</c:v>
                </c:pt>
                <c:pt idx="3">
                  <c:v>0.98483765222464392</c:v>
                </c:pt>
                <c:pt idx="4">
                  <c:v>0.99523866343929213</c:v>
                </c:pt>
                <c:pt idx="5">
                  <c:v>1.0028341270675425</c:v>
                </c:pt>
                <c:pt idx="6">
                  <c:v>0.98513287821503948</c:v>
                </c:pt>
                <c:pt idx="7">
                  <c:v>0.94158977434100943</c:v>
                </c:pt>
                <c:pt idx="8">
                  <c:v>0.98300015193273527</c:v>
                </c:pt>
                <c:pt idx="9">
                  <c:v>0.93215820992828369</c:v>
                </c:pt>
                <c:pt idx="10">
                  <c:v>0.97750796743362656</c:v>
                </c:pt>
              </c:numCache>
            </c:numRef>
          </c:val>
          <c:extLst>
            <c:ext xmlns:c16="http://schemas.microsoft.com/office/drawing/2014/chart" uri="{C3380CC4-5D6E-409C-BE32-E72D297353CC}">
              <c16:uniqueId val="{00000000-382F-1B47-A08F-770B69B9AF44}"/>
            </c:ext>
          </c:extLst>
        </c:ser>
        <c:ser>
          <c:idx val="1"/>
          <c:order val="1"/>
          <c:tx>
            <c:strRef>
              <c:f>'final-hitrate-performance'!$O$49</c:f>
              <c:strCache>
                <c:ptCount val="1"/>
                <c:pt idx="0">
                  <c:v>scheduling+partitioning</c:v>
                </c:pt>
              </c:strCache>
            </c:strRef>
          </c:tx>
          <c:spPr>
            <a:solidFill>
              <a:srgbClr val="8AA774"/>
            </a:solidFill>
            <a:ln>
              <a:solidFill>
                <a:sysClr val="windowText" lastClr="000000"/>
              </a:solidFill>
            </a:ln>
            <a:effectLst/>
          </c:spPr>
          <c:invertIfNegative val="0"/>
          <c:cat>
            <c:strRef>
              <c:f>'final-hitrate-performance'!$M$50:$M$60</c:f>
              <c:strCache>
                <c:ptCount val="11"/>
                <c:pt idx="0">
                  <c:v>bfs</c:v>
                </c:pt>
                <c:pt idx="1">
                  <c:v>color</c:v>
                </c:pt>
                <c:pt idx="2">
                  <c:v>mis</c:v>
                </c:pt>
                <c:pt idx="3">
                  <c:v>nw</c:v>
                </c:pt>
                <c:pt idx="4">
                  <c:v>pagerank</c:v>
                </c:pt>
                <c:pt idx="5">
                  <c:v>3dconv</c:v>
                </c:pt>
                <c:pt idx="6">
                  <c:v>atax</c:v>
                </c:pt>
                <c:pt idx="7">
                  <c:v>bicg</c:v>
                </c:pt>
                <c:pt idx="8">
                  <c:v>gemm</c:v>
                </c:pt>
                <c:pt idx="9">
                  <c:v>mvt</c:v>
                </c:pt>
                <c:pt idx="10">
                  <c:v>GEOMEAN</c:v>
                </c:pt>
              </c:strCache>
            </c:strRef>
          </c:cat>
          <c:val>
            <c:numRef>
              <c:f>'final-hitrate-performance'!$O$50:$O$60</c:f>
              <c:numCache>
                <c:formatCode>General</c:formatCode>
                <c:ptCount val="11"/>
                <c:pt idx="0">
                  <c:v>1.0455005344777275</c:v>
                </c:pt>
                <c:pt idx="1">
                  <c:v>1.5042575270367915</c:v>
                </c:pt>
                <c:pt idx="2">
                  <c:v>1.2351619592992744</c:v>
                </c:pt>
                <c:pt idx="3">
                  <c:v>0.96791830867058992</c:v>
                </c:pt>
                <c:pt idx="4">
                  <c:v>1.3428366553654691</c:v>
                </c:pt>
                <c:pt idx="5">
                  <c:v>1.1161296849064899</c:v>
                </c:pt>
                <c:pt idx="6">
                  <c:v>0.86884974399930948</c:v>
                </c:pt>
                <c:pt idx="7">
                  <c:v>0.78333648363813457</c:v>
                </c:pt>
                <c:pt idx="8">
                  <c:v>2.2025042682621057</c:v>
                </c:pt>
                <c:pt idx="9">
                  <c:v>0.90494628925818443</c:v>
                </c:pt>
                <c:pt idx="10">
                  <c:v>1.143504690991199</c:v>
                </c:pt>
              </c:numCache>
            </c:numRef>
          </c:val>
          <c:extLst>
            <c:ext xmlns:c16="http://schemas.microsoft.com/office/drawing/2014/chart" uri="{C3380CC4-5D6E-409C-BE32-E72D297353CC}">
              <c16:uniqueId val="{00000001-382F-1B47-A08F-770B69B9AF44}"/>
            </c:ext>
          </c:extLst>
        </c:ser>
        <c:ser>
          <c:idx val="2"/>
          <c:order val="2"/>
          <c:tx>
            <c:strRef>
              <c:f>'final-hitrate-performance'!$P$49</c:f>
              <c:strCache>
                <c:ptCount val="1"/>
                <c:pt idx="0">
                  <c:v>scheduling+partition+sharing</c:v>
                </c:pt>
              </c:strCache>
            </c:strRef>
          </c:tx>
          <c:spPr>
            <a:solidFill>
              <a:srgbClr val="3F6D8E"/>
            </a:solidFill>
            <a:ln>
              <a:solidFill>
                <a:sysClr val="windowText" lastClr="000000"/>
              </a:solidFill>
            </a:ln>
            <a:effectLst/>
          </c:spPr>
          <c:invertIfNegative val="0"/>
          <c:cat>
            <c:strRef>
              <c:f>'final-hitrate-performance'!$M$50:$M$60</c:f>
              <c:strCache>
                <c:ptCount val="11"/>
                <c:pt idx="0">
                  <c:v>bfs</c:v>
                </c:pt>
                <c:pt idx="1">
                  <c:v>color</c:v>
                </c:pt>
                <c:pt idx="2">
                  <c:v>mis</c:v>
                </c:pt>
                <c:pt idx="3">
                  <c:v>nw</c:v>
                </c:pt>
                <c:pt idx="4">
                  <c:v>pagerank</c:v>
                </c:pt>
                <c:pt idx="5">
                  <c:v>3dconv</c:v>
                </c:pt>
                <c:pt idx="6">
                  <c:v>atax</c:v>
                </c:pt>
                <c:pt idx="7">
                  <c:v>bicg</c:v>
                </c:pt>
                <c:pt idx="8">
                  <c:v>gemm</c:v>
                </c:pt>
                <c:pt idx="9">
                  <c:v>mvt</c:v>
                </c:pt>
                <c:pt idx="10">
                  <c:v>GEOMEAN</c:v>
                </c:pt>
              </c:strCache>
            </c:strRef>
          </c:cat>
          <c:val>
            <c:numRef>
              <c:f>'final-hitrate-performance'!$P$50:$P$60</c:f>
              <c:numCache>
                <c:formatCode>General</c:formatCode>
                <c:ptCount val="11"/>
                <c:pt idx="0">
                  <c:v>0.97833056918800332</c:v>
                </c:pt>
                <c:pt idx="1">
                  <c:v>0.89651584760493386</c:v>
                </c:pt>
                <c:pt idx="2">
                  <c:v>0.96354670278781596</c:v>
                </c:pt>
                <c:pt idx="3">
                  <c:v>0.96522209042694407</c:v>
                </c:pt>
                <c:pt idx="4">
                  <c:v>0.87659288382107492</c:v>
                </c:pt>
                <c:pt idx="5">
                  <c:v>0.90274219157677005</c:v>
                </c:pt>
                <c:pt idx="6">
                  <c:v>0.86884974399930948</c:v>
                </c:pt>
                <c:pt idx="7">
                  <c:v>0.78333648363813502</c:v>
                </c:pt>
                <c:pt idx="8">
                  <c:v>0.66381137306260807</c:v>
                </c:pt>
                <c:pt idx="9">
                  <c:v>0.90494628925818443</c:v>
                </c:pt>
                <c:pt idx="10">
                  <c:v>0.87527914794666228</c:v>
                </c:pt>
              </c:numCache>
            </c:numRef>
          </c:val>
          <c:extLst>
            <c:ext xmlns:c16="http://schemas.microsoft.com/office/drawing/2014/chart" uri="{C3380CC4-5D6E-409C-BE32-E72D297353CC}">
              <c16:uniqueId val="{00000002-382F-1B47-A08F-770B69B9AF44}"/>
            </c:ext>
          </c:extLst>
        </c:ser>
        <c:dLbls>
          <c:showLegendKey val="0"/>
          <c:showVal val="0"/>
          <c:showCatName val="0"/>
          <c:showSerName val="0"/>
          <c:showPercent val="0"/>
          <c:showBubbleSize val="0"/>
        </c:dLbls>
        <c:gapWidth val="219"/>
        <c:overlap val="-27"/>
        <c:axId val="267575936"/>
        <c:axId val="267573856"/>
      </c:barChart>
      <c:catAx>
        <c:axId val="26757593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67573856"/>
        <c:crosses val="autoZero"/>
        <c:auto val="1"/>
        <c:lblAlgn val="ctr"/>
        <c:lblOffset val="0"/>
        <c:noMultiLvlLbl val="0"/>
      </c:catAx>
      <c:valAx>
        <c:axId val="267573856"/>
        <c:scaling>
          <c:orientation val="minMax"/>
        </c:scaling>
        <c:delete val="0"/>
        <c:axPos val="l"/>
        <c:majorGridlines>
          <c:spPr>
            <a:ln w="9525" cap="flat" cmpd="sng" algn="ctr">
              <a:solidFill>
                <a:schemeClr val="tx1">
                  <a:lumMod val="15000"/>
                  <a:lumOff val="85000"/>
                </a:schemeClr>
              </a:solidFill>
              <a:prstDash val="sysDot"/>
              <a:round/>
            </a:ln>
            <a:effectLst/>
          </c:spPr>
        </c:majorGridlines>
        <c:title>
          <c:tx>
            <c:rich>
              <a:bodyPr rot="-54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r>
                  <a:rPr lang="en-US" dirty="0"/>
                  <a:t>Normalized </a:t>
                </a:r>
              </a:p>
              <a:p>
                <a:pPr>
                  <a:defRPr/>
                </a:pPr>
                <a:r>
                  <a:rPr lang="en-US" dirty="0"/>
                  <a:t>execution time</a:t>
                </a:r>
              </a:p>
            </c:rich>
          </c:tx>
          <c:layout>
            <c:manualLayout>
              <c:xMode val="edge"/>
              <c:yMode val="edge"/>
              <c:x val="1.064232531921855E-2"/>
              <c:y val="9.3427825910809642E-2"/>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67575936"/>
        <c:crosses val="autoZero"/>
        <c:crossBetween val="between"/>
      </c:valAx>
      <c:spPr>
        <a:noFill/>
        <a:ln>
          <a:solidFill>
            <a:sysClr val="windowText" lastClr="000000"/>
          </a:solidFill>
        </a:ln>
        <a:effectLst/>
      </c:spPr>
    </c:plotArea>
    <c:legend>
      <c:legendPos val="b"/>
      <c:layout>
        <c:manualLayout>
          <c:xMode val="edge"/>
          <c:yMode val="edge"/>
          <c:x val="8.2841532836307102E-2"/>
          <c:y val="3.830664251235621E-3"/>
          <c:w val="0.7955146391793485"/>
          <c:h val="8.4106517935258085E-2"/>
        </c:manualLayout>
      </c:layout>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800" b="1">
          <a:solidFill>
            <a:sysClr val="windowText" lastClr="000000"/>
          </a:solidFill>
          <a:latin typeface="Candara" panose="020E0502030303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21772391294186"/>
          <c:y val="0.12027249810050389"/>
          <c:w val="0.82830279398748652"/>
          <c:h val="0.43573566668107294"/>
        </c:manualLayout>
      </c:layout>
      <c:barChart>
        <c:barDir val="col"/>
        <c:grouping val="clustered"/>
        <c:varyColors val="0"/>
        <c:ser>
          <c:idx val="0"/>
          <c:order val="0"/>
          <c:tx>
            <c:strRef>
              <c:f>'final-hitrate-performance'!$N$49</c:f>
              <c:strCache>
                <c:ptCount val="1"/>
                <c:pt idx="0">
                  <c:v>scheduling</c:v>
                </c:pt>
              </c:strCache>
            </c:strRef>
          </c:tx>
          <c:spPr>
            <a:solidFill>
              <a:srgbClr val="E7AAAA"/>
            </a:solidFill>
            <a:ln>
              <a:solidFill>
                <a:sysClr val="windowText" lastClr="000000"/>
              </a:solidFill>
            </a:ln>
            <a:effectLst/>
          </c:spPr>
          <c:invertIfNegative val="0"/>
          <c:cat>
            <c:strRef>
              <c:f>'final-hitrate-performance'!$M$50:$M$60</c:f>
              <c:strCache>
                <c:ptCount val="11"/>
                <c:pt idx="0">
                  <c:v>bfs</c:v>
                </c:pt>
                <c:pt idx="1">
                  <c:v>color</c:v>
                </c:pt>
                <c:pt idx="2">
                  <c:v>mis</c:v>
                </c:pt>
                <c:pt idx="3">
                  <c:v>nw</c:v>
                </c:pt>
                <c:pt idx="4">
                  <c:v>pagerank</c:v>
                </c:pt>
                <c:pt idx="5">
                  <c:v>3dconv</c:v>
                </c:pt>
                <c:pt idx="6">
                  <c:v>atax</c:v>
                </c:pt>
                <c:pt idx="7">
                  <c:v>bicg</c:v>
                </c:pt>
                <c:pt idx="8">
                  <c:v>gemm</c:v>
                </c:pt>
                <c:pt idx="9">
                  <c:v>mvt</c:v>
                </c:pt>
                <c:pt idx="10">
                  <c:v>GEOMEAN</c:v>
                </c:pt>
              </c:strCache>
            </c:strRef>
          </c:cat>
          <c:val>
            <c:numRef>
              <c:f>'final-hitrate-performance'!$N$50:$N$60</c:f>
              <c:numCache>
                <c:formatCode>General</c:formatCode>
                <c:ptCount val="11"/>
                <c:pt idx="0">
                  <c:v>0.99351277248782499</c:v>
                </c:pt>
                <c:pt idx="1">
                  <c:v>0.96384473468758203</c:v>
                </c:pt>
                <c:pt idx="2">
                  <c:v>0.99563871560008288</c:v>
                </c:pt>
                <c:pt idx="3">
                  <c:v>0.98483765222464392</c:v>
                </c:pt>
                <c:pt idx="4">
                  <c:v>0.99523866343929213</c:v>
                </c:pt>
                <c:pt idx="5">
                  <c:v>1.0028341270675425</c:v>
                </c:pt>
                <c:pt idx="6">
                  <c:v>0.98513287821503948</c:v>
                </c:pt>
                <c:pt idx="7">
                  <c:v>0.94158977434100943</c:v>
                </c:pt>
                <c:pt idx="8">
                  <c:v>0.98300015193273527</c:v>
                </c:pt>
                <c:pt idx="9">
                  <c:v>0.93215820992828369</c:v>
                </c:pt>
                <c:pt idx="10">
                  <c:v>0.97750796743362656</c:v>
                </c:pt>
              </c:numCache>
            </c:numRef>
          </c:val>
          <c:extLst>
            <c:ext xmlns:c16="http://schemas.microsoft.com/office/drawing/2014/chart" uri="{C3380CC4-5D6E-409C-BE32-E72D297353CC}">
              <c16:uniqueId val="{00000000-382F-1B47-A08F-770B69B9AF44}"/>
            </c:ext>
          </c:extLst>
        </c:ser>
        <c:ser>
          <c:idx val="1"/>
          <c:order val="1"/>
          <c:tx>
            <c:strRef>
              <c:f>'final-hitrate-performance'!$O$49</c:f>
              <c:strCache>
                <c:ptCount val="1"/>
                <c:pt idx="0">
                  <c:v>scheduling+partitioning</c:v>
                </c:pt>
              </c:strCache>
            </c:strRef>
          </c:tx>
          <c:spPr>
            <a:solidFill>
              <a:srgbClr val="8AA774"/>
            </a:solidFill>
            <a:ln>
              <a:solidFill>
                <a:sysClr val="windowText" lastClr="000000"/>
              </a:solidFill>
            </a:ln>
            <a:effectLst/>
          </c:spPr>
          <c:invertIfNegative val="0"/>
          <c:cat>
            <c:strRef>
              <c:f>'final-hitrate-performance'!$M$50:$M$60</c:f>
              <c:strCache>
                <c:ptCount val="11"/>
                <c:pt idx="0">
                  <c:v>bfs</c:v>
                </c:pt>
                <c:pt idx="1">
                  <c:v>color</c:v>
                </c:pt>
                <c:pt idx="2">
                  <c:v>mis</c:v>
                </c:pt>
                <c:pt idx="3">
                  <c:v>nw</c:v>
                </c:pt>
                <c:pt idx="4">
                  <c:v>pagerank</c:v>
                </c:pt>
                <c:pt idx="5">
                  <c:v>3dconv</c:v>
                </c:pt>
                <c:pt idx="6">
                  <c:v>atax</c:v>
                </c:pt>
                <c:pt idx="7">
                  <c:v>bicg</c:v>
                </c:pt>
                <c:pt idx="8">
                  <c:v>gemm</c:v>
                </c:pt>
                <c:pt idx="9">
                  <c:v>mvt</c:v>
                </c:pt>
                <c:pt idx="10">
                  <c:v>GEOMEAN</c:v>
                </c:pt>
              </c:strCache>
            </c:strRef>
          </c:cat>
          <c:val>
            <c:numRef>
              <c:f>'final-hitrate-performance'!$O$50:$O$60</c:f>
              <c:numCache>
                <c:formatCode>General</c:formatCode>
                <c:ptCount val="11"/>
                <c:pt idx="0">
                  <c:v>1.0455005344777275</c:v>
                </c:pt>
                <c:pt idx="1">
                  <c:v>1.5042575270367915</c:v>
                </c:pt>
                <c:pt idx="2">
                  <c:v>1.2351619592992744</c:v>
                </c:pt>
                <c:pt idx="3">
                  <c:v>0.96791830867058992</c:v>
                </c:pt>
                <c:pt idx="4">
                  <c:v>1.3428366553654691</c:v>
                </c:pt>
                <c:pt idx="5">
                  <c:v>1.1161296849064899</c:v>
                </c:pt>
                <c:pt idx="6">
                  <c:v>0.86884974399930948</c:v>
                </c:pt>
                <c:pt idx="7">
                  <c:v>0.78333648363813457</c:v>
                </c:pt>
                <c:pt idx="8">
                  <c:v>2.2025042682621057</c:v>
                </c:pt>
                <c:pt idx="9">
                  <c:v>0.90494628925818443</c:v>
                </c:pt>
                <c:pt idx="10">
                  <c:v>1.143504690991199</c:v>
                </c:pt>
              </c:numCache>
            </c:numRef>
          </c:val>
          <c:extLst>
            <c:ext xmlns:c16="http://schemas.microsoft.com/office/drawing/2014/chart" uri="{C3380CC4-5D6E-409C-BE32-E72D297353CC}">
              <c16:uniqueId val="{00000001-382F-1B47-A08F-770B69B9AF44}"/>
            </c:ext>
          </c:extLst>
        </c:ser>
        <c:ser>
          <c:idx val="2"/>
          <c:order val="2"/>
          <c:tx>
            <c:strRef>
              <c:f>'final-hitrate-performance'!$P$49</c:f>
              <c:strCache>
                <c:ptCount val="1"/>
                <c:pt idx="0">
                  <c:v>scheduling+partition+sharing</c:v>
                </c:pt>
              </c:strCache>
            </c:strRef>
          </c:tx>
          <c:spPr>
            <a:solidFill>
              <a:srgbClr val="3F6D8E"/>
            </a:solidFill>
            <a:ln>
              <a:solidFill>
                <a:sysClr val="windowText" lastClr="000000"/>
              </a:solidFill>
            </a:ln>
            <a:effectLst/>
          </c:spPr>
          <c:invertIfNegative val="0"/>
          <c:cat>
            <c:strRef>
              <c:f>'final-hitrate-performance'!$M$50:$M$60</c:f>
              <c:strCache>
                <c:ptCount val="11"/>
                <c:pt idx="0">
                  <c:v>bfs</c:v>
                </c:pt>
                <c:pt idx="1">
                  <c:v>color</c:v>
                </c:pt>
                <c:pt idx="2">
                  <c:v>mis</c:v>
                </c:pt>
                <c:pt idx="3">
                  <c:v>nw</c:v>
                </c:pt>
                <c:pt idx="4">
                  <c:v>pagerank</c:v>
                </c:pt>
                <c:pt idx="5">
                  <c:v>3dconv</c:v>
                </c:pt>
                <c:pt idx="6">
                  <c:v>atax</c:v>
                </c:pt>
                <c:pt idx="7">
                  <c:v>bicg</c:v>
                </c:pt>
                <c:pt idx="8">
                  <c:v>gemm</c:v>
                </c:pt>
                <c:pt idx="9">
                  <c:v>mvt</c:v>
                </c:pt>
                <c:pt idx="10">
                  <c:v>GEOMEAN</c:v>
                </c:pt>
              </c:strCache>
            </c:strRef>
          </c:cat>
          <c:val>
            <c:numRef>
              <c:f>'final-hitrate-performance'!$P$50:$P$60</c:f>
              <c:numCache>
                <c:formatCode>General</c:formatCode>
                <c:ptCount val="11"/>
                <c:pt idx="0">
                  <c:v>0.97833056918800332</c:v>
                </c:pt>
                <c:pt idx="1">
                  <c:v>0.89651584760493386</c:v>
                </c:pt>
                <c:pt idx="2">
                  <c:v>0.96354670278781596</c:v>
                </c:pt>
                <c:pt idx="3">
                  <c:v>0.96522209042694407</c:v>
                </c:pt>
                <c:pt idx="4">
                  <c:v>0.87659288382107492</c:v>
                </c:pt>
                <c:pt idx="5">
                  <c:v>0.90274219157677005</c:v>
                </c:pt>
                <c:pt idx="6">
                  <c:v>0.86884974399930948</c:v>
                </c:pt>
                <c:pt idx="7">
                  <c:v>0.78333648363813502</c:v>
                </c:pt>
                <c:pt idx="8">
                  <c:v>0.66381137306260807</c:v>
                </c:pt>
                <c:pt idx="9">
                  <c:v>0.90494628925818443</c:v>
                </c:pt>
                <c:pt idx="10">
                  <c:v>0.87527914794666228</c:v>
                </c:pt>
              </c:numCache>
            </c:numRef>
          </c:val>
          <c:extLst>
            <c:ext xmlns:c16="http://schemas.microsoft.com/office/drawing/2014/chart" uri="{C3380CC4-5D6E-409C-BE32-E72D297353CC}">
              <c16:uniqueId val="{00000002-382F-1B47-A08F-770B69B9AF44}"/>
            </c:ext>
          </c:extLst>
        </c:ser>
        <c:dLbls>
          <c:showLegendKey val="0"/>
          <c:showVal val="0"/>
          <c:showCatName val="0"/>
          <c:showSerName val="0"/>
          <c:showPercent val="0"/>
          <c:showBubbleSize val="0"/>
        </c:dLbls>
        <c:gapWidth val="219"/>
        <c:overlap val="-27"/>
        <c:axId val="267575936"/>
        <c:axId val="267573856"/>
      </c:barChart>
      <c:catAx>
        <c:axId val="26757593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67573856"/>
        <c:crosses val="autoZero"/>
        <c:auto val="1"/>
        <c:lblAlgn val="ctr"/>
        <c:lblOffset val="0"/>
        <c:noMultiLvlLbl val="0"/>
      </c:catAx>
      <c:valAx>
        <c:axId val="267573856"/>
        <c:scaling>
          <c:orientation val="minMax"/>
        </c:scaling>
        <c:delete val="0"/>
        <c:axPos val="l"/>
        <c:majorGridlines>
          <c:spPr>
            <a:ln w="9525" cap="flat" cmpd="sng" algn="ctr">
              <a:solidFill>
                <a:schemeClr val="tx1">
                  <a:lumMod val="15000"/>
                  <a:lumOff val="85000"/>
                </a:schemeClr>
              </a:solidFill>
              <a:prstDash val="sysDot"/>
              <a:round/>
            </a:ln>
            <a:effectLst/>
          </c:spPr>
        </c:majorGridlines>
        <c:title>
          <c:tx>
            <c:rich>
              <a:bodyPr rot="-54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r>
                  <a:rPr lang="en-US" dirty="0"/>
                  <a:t>Normalized </a:t>
                </a:r>
              </a:p>
              <a:p>
                <a:pPr>
                  <a:defRPr/>
                </a:pPr>
                <a:r>
                  <a:rPr lang="en-US" dirty="0"/>
                  <a:t>execution time</a:t>
                </a:r>
              </a:p>
            </c:rich>
          </c:tx>
          <c:layout>
            <c:manualLayout>
              <c:xMode val="edge"/>
              <c:yMode val="edge"/>
              <c:x val="1.064232531921855E-2"/>
              <c:y val="9.3427825910809642E-2"/>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crossAx val="267575936"/>
        <c:crosses val="autoZero"/>
        <c:crossBetween val="between"/>
      </c:valAx>
      <c:spPr>
        <a:noFill/>
        <a:ln>
          <a:solidFill>
            <a:sysClr val="windowText" lastClr="000000"/>
          </a:solidFill>
        </a:ln>
        <a:effectLst/>
      </c:spPr>
    </c:plotArea>
    <c:legend>
      <c:legendPos val="b"/>
      <c:layout>
        <c:manualLayout>
          <c:xMode val="edge"/>
          <c:yMode val="edge"/>
          <c:x val="8.2841532836307102E-2"/>
          <c:y val="3.830664251235621E-3"/>
          <c:w val="0.7955146391793485"/>
          <c:h val="8.4106517935258085E-2"/>
        </c:manualLayout>
      </c:layout>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Candara" panose="020E0502030303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800" b="1">
          <a:solidFill>
            <a:sysClr val="windowText" lastClr="000000"/>
          </a:solidFill>
          <a:latin typeface="Candara" panose="020E0502030303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0.63962</cdr:x>
      <cdr:y>0.23839</cdr:y>
    </cdr:from>
    <cdr:to>
      <cdr:x>0.63962</cdr:x>
      <cdr:y>0.64083</cdr:y>
    </cdr:to>
    <cdr:cxnSp macro="">
      <cdr:nvCxnSpPr>
        <cdr:cNvPr id="3" name="Straight Connector 2">
          <a:extLst xmlns:a="http://schemas.openxmlformats.org/drawingml/2006/main">
            <a:ext uri="{FF2B5EF4-FFF2-40B4-BE49-F238E27FC236}">
              <a16:creationId xmlns:a16="http://schemas.microsoft.com/office/drawing/2014/main" id="{0321344C-5C17-BFDE-94BC-642FA2D31C73}"/>
            </a:ext>
          </a:extLst>
        </cdr:cNvPr>
        <cdr:cNvCxnSpPr/>
      </cdr:nvCxnSpPr>
      <cdr:spPr>
        <a:xfrm xmlns:a="http://schemas.openxmlformats.org/drawingml/2006/main">
          <a:off x="4678973" y="769165"/>
          <a:ext cx="0" cy="1298448"/>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C1733-DC17-084A-B86F-786720BE8DD4}" type="datetimeFigureOut">
              <a:rPr lang="en-US" smtClean="0"/>
              <a:t>6/26/23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50A57-D14F-214C-87DD-8BFA65B76590}" type="slidenum">
              <a:rPr lang="en-US" smtClean="0"/>
              <a:t>‹#›</a:t>
            </a:fld>
            <a:endParaRPr lang="en-US"/>
          </a:p>
        </p:txBody>
      </p:sp>
    </p:spTree>
    <p:extLst>
      <p:ext uri="{BB962C8B-B14F-4D97-AF65-F5344CB8AC3E}">
        <p14:creationId xmlns:p14="http://schemas.microsoft.com/office/powerpoint/2010/main" val="2007916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a:t>Hello everyone, I am </a:t>
            </a:r>
            <a:r>
              <a:rPr kumimoji="1" lang="en-US" altLang="zh-CN" dirty="0" err="1"/>
              <a:t>Bingyao</a:t>
            </a:r>
            <a:r>
              <a:rPr kumimoji="1" lang="en-US" altLang="zh-CN" dirty="0"/>
              <a:t> Li from university of Pittsburgh.</a:t>
            </a:r>
            <a:r>
              <a:rPr kumimoji="1" lang="zh-CN" altLang="en-US" dirty="0"/>
              <a:t> </a:t>
            </a:r>
            <a:r>
              <a:rPr kumimoji="1" lang="en-US" altLang="zh-CN" dirty="0"/>
              <a:t>It is great to here for sharing our</a:t>
            </a:r>
            <a:r>
              <a:rPr kumimoji="1" lang="zh-CN" altLang="en-US" dirty="0"/>
              <a:t> </a:t>
            </a:r>
            <a:r>
              <a:rPr kumimoji="1" lang="en-US" altLang="zh-CN" dirty="0"/>
              <a:t>work </a:t>
            </a:r>
            <a:r>
              <a:rPr lang="en-US" sz="1200" b="1" dirty="0">
                <a:effectLst/>
                <a:latin typeface="Candara" panose="020E0502030303020204" pitchFamily="34" charset="0"/>
              </a:rPr>
              <a:t>Orchestrated Scheduling and Partitioning for Improved Address Translation in GPUs </a:t>
            </a:r>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2</a:t>
            </a:fld>
            <a:endParaRPr lang="en-US"/>
          </a:p>
        </p:txBody>
      </p:sp>
    </p:spTree>
    <p:extLst>
      <p:ext uri="{BB962C8B-B14F-4D97-AF65-F5344CB8AC3E}">
        <p14:creationId xmlns:p14="http://schemas.microsoft.com/office/powerpoint/2010/main" val="1666485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We first propose thrashing-aware TB scheduling. </a:t>
            </a:r>
            <a:r>
              <a:rPr lang="en-US" altLang="zh-CN" sz="1800" dirty="0">
                <a:effectLst/>
                <a:latin typeface="NimbusRomNo9L"/>
              </a:rPr>
              <a:t>The</a:t>
            </a:r>
            <a:r>
              <a:rPr lang="zh-CN" altLang="en-US" sz="1800" dirty="0">
                <a:effectLst/>
                <a:latin typeface="NimbusRomNo9L"/>
              </a:rPr>
              <a:t> </a:t>
            </a:r>
            <a:r>
              <a:rPr lang="en-US" altLang="zh-CN" sz="1800" dirty="0">
                <a:effectLst/>
                <a:latin typeface="NimbusRomNo9L"/>
              </a:rPr>
              <a:t>baseline</a:t>
            </a:r>
            <a:r>
              <a:rPr lang="zh-CN" altLang="en-US" sz="1800" dirty="0">
                <a:effectLst/>
                <a:latin typeface="NimbusRomNo9L"/>
              </a:rPr>
              <a:t> </a:t>
            </a:r>
            <a:r>
              <a:rPr lang="en-US" altLang="zh-CN" sz="1800" dirty="0">
                <a:effectLst/>
                <a:latin typeface="NimbusRomNo9L"/>
              </a:rPr>
              <a:t>employs</a:t>
            </a:r>
            <a:r>
              <a:rPr lang="zh-CN" altLang="en-US" sz="1800" dirty="0">
                <a:effectLst/>
                <a:latin typeface="NimbusRomNo9L"/>
              </a:rPr>
              <a:t> </a:t>
            </a:r>
            <a:r>
              <a:rPr lang="en-US" sz="1800" dirty="0">
                <a:effectLst/>
                <a:latin typeface="NimbusRomNo9L"/>
              </a:rPr>
              <a:t>round-robin TB schedule</a:t>
            </a:r>
            <a:r>
              <a:rPr lang="en-US" altLang="zh-CN" sz="1800" dirty="0">
                <a:effectLst/>
                <a:latin typeface="NimbusRomNo9L"/>
              </a:rPr>
              <a:t>.</a:t>
            </a:r>
            <a:r>
              <a:rPr lang="zh-CN" altLang="en-US" sz="1800" dirty="0">
                <a:effectLst/>
                <a:latin typeface="NimbusRomNo9L"/>
              </a:rPr>
              <a:t> </a:t>
            </a:r>
            <a:r>
              <a:rPr lang="en-US" altLang="zh-CN" sz="1800" dirty="0">
                <a:effectLst/>
                <a:latin typeface="NimbusRomNo9L"/>
              </a:rPr>
              <a:t>However,</a:t>
            </a:r>
            <a:r>
              <a:rPr lang="zh-CN" altLang="en-US" sz="1800" dirty="0">
                <a:effectLst/>
                <a:latin typeface="NimbusRomNo9L"/>
              </a:rPr>
              <a:t> </a:t>
            </a:r>
            <a:r>
              <a:rPr lang="en-US" sz="1800" dirty="0">
                <a:effectLst/>
                <a:latin typeface="NimbusRomNo9L"/>
              </a:rPr>
              <a:t>in </a:t>
            </a:r>
            <a:r>
              <a:rPr lang="en-US" altLang="zh-CN" sz="1800" dirty="0">
                <a:effectLst/>
                <a:latin typeface="NimbusRomNo9L"/>
              </a:rPr>
              <a:t>some</a:t>
            </a:r>
            <a:r>
              <a:rPr lang="zh-CN" altLang="en-US" sz="1800" dirty="0">
                <a:effectLst/>
                <a:latin typeface="NimbusRomNo9L"/>
              </a:rPr>
              <a:t> </a:t>
            </a:r>
            <a:r>
              <a:rPr lang="en-US" altLang="zh-CN" sz="1800" dirty="0">
                <a:effectLst/>
                <a:latin typeface="NimbusRomNo9L"/>
              </a:rPr>
              <a:t>applications,</a:t>
            </a:r>
            <a:r>
              <a:rPr lang="zh-CN" altLang="en-US" sz="1800" dirty="0">
                <a:effectLst/>
                <a:latin typeface="NimbusRomNo9L"/>
              </a:rPr>
              <a:t> </a:t>
            </a:r>
            <a:r>
              <a:rPr lang="en-US" altLang="zh-CN" sz="1800" dirty="0">
                <a:effectLst/>
                <a:latin typeface="NimbusRomNo9L"/>
              </a:rPr>
              <a:t>especially</a:t>
            </a:r>
            <a:r>
              <a:rPr lang="zh-CN" altLang="en-US" sz="1800" dirty="0">
                <a:effectLst/>
                <a:latin typeface="NimbusRomNo9L"/>
              </a:rPr>
              <a:t> </a:t>
            </a:r>
            <a:r>
              <a:rPr lang="en-US" altLang="zh-CN" sz="1800" dirty="0">
                <a:effectLst/>
                <a:latin typeface="NimbusRomNo9L"/>
              </a:rPr>
              <a:t>in</a:t>
            </a:r>
            <a:r>
              <a:rPr lang="zh-CN" altLang="en-US" sz="1800" dirty="0">
                <a:effectLst/>
                <a:latin typeface="NimbusRomNo9L"/>
              </a:rPr>
              <a:t> </a:t>
            </a:r>
            <a:r>
              <a:rPr lang="en-US" sz="1800" dirty="0">
                <a:effectLst/>
                <a:latin typeface="NimbusRomNo9L"/>
              </a:rPr>
              <a:t>graph application</a:t>
            </a:r>
            <a:r>
              <a:rPr lang="en-US" altLang="zh-CN" sz="1800" dirty="0">
                <a:effectLst/>
                <a:latin typeface="NimbusRomNo9L"/>
              </a:rPr>
              <a:t>s,</a:t>
            </a:r>
            <a:r>
              <a:rPr lang="en-US" sz="1800" dirty="0">
                <a:effectLst/>
                <a:latin typeface="NimbusRomNo9L"/>
              </a:rPr>
              <a:t> </a:t>
            </a:r>
            <a:r>
              <a:rPr lang="en-US" altLang="zh-CN" sz="1800" dirty="0">
                <a:effectLst/>
                <a:latin typeface="NimbusRomNo9L"/>
              </a:rPr>
              <a:t>the</a:t>
            </a:r>
            <a:r>
              <a:rPr lang="zh-CN" altLang="en-US" sz="1800" dirty="0">
                <a:effectLst/>
                <a:latin typeface="NimbusRomNo9L"/>
              </a:rPr>
              <a:t> </a:t>
            </a:r>
            <a:r>
              <a:rPr lang="en-US" altLang="zh-CN" sz="1800" dirty="0">
                <a:effectLst/>
                <a:latin typeface="NimbusRomNo9L"/>
              </a:rPr>
              <a:t>memory</a:t>
            </a:r>
            <a:r>
              <a:rPr lang="zh-CN" altLang="en-US" sz="1800" dirty="0">
                <a:effectLst/>
                <a:latin typeface="NimbusRomNo9L"/>
              </a:rPr>
              <a:t> </a:t>
            </a:r>
            <a:r>
              <a:rPr lang="en-US" altLang="zh-CN" sz="1800" dirty="0">
                <a:effectLst/>
                <a:latin typeface="NimbusRomNo9L"/>
              </a:rPr>
              <a:t>accesses</a:t>
            </a:r>
            <a:r>
              <a:rPr lang="zh-CN" altLang="en-US" sz="1800" dirty="0">
                <a:effectLst/>
                <a:latin typeface="NimbusRomNo9L"/>
              </a:rPr>
              <a:t> </a:t>
            </a:r>
            <a:r>
              <a:rPr lang="en-US" altLang="zh-CN" sz="1800" dirty="0">
                <a:effectLst/>
                <a:latin typeface="NimbusRomNo9L"/>
              </a:rPr>
              <a:t>among</a:t>
            </a:r>
            <a:r>
              <a:rPr lang="zh-CN" altLang="en-US" sz="1800" dirty="0">
                <a:effectLst/>
                <a:latin typeface="NimbusRomNo9L"/>
              </a:rPr>
              <a:t> </a:t>
            </a:r>
            <a:r>
              <a:rPr lang="en-US" altLang="zh-CN" sz="1800" dirty="0">
                <a:effectLst/>
                <a:latin typeface="NimbusRomNo9L"/>
              </a:rPr>
              <a:t>TBs</a:t>
            </a:r>
            <a:r>
              <a:rPr lang="zh-CN" altLang="en-US" sz="1800" dirty="0">
                <a:effectLst/>
                <a:latin typeface="NimbusRomNo9L"/>
              </a:rPr>
              <a:t>  </a:t>
            </a:r>
            <a:r>
              <a:rPr lang="en-US" altLang="zh-CN" sz="1800" dirty="0">
                <a:effectLst/>
                <a:latin typeface="NimbusRomNo9L"/>
              </a:rPr>
              <a:t>are</a:t>
            </a:r>
            <a:r>
              <a:rPr lang="en-US" sz="1800" dirty="0">
                <a:effectLst/>
                <a:latin typeface="NimbusRomNo9L"/>
              </a:rPr>
              <a:t> imbalanced. </a:t>
            </a:r>
            <a:r>
              <a:rPr lang="en-US" altLang="zh-CN" sz="2800" dirty="0">
                <a:effectLst/>
                <a:latin typeface="+mn-lt"/>
              </a:rPr>
              <a:t>So,</a:t>
            </a:r>
            <a:r>
              <a:rPr lang="zh-CN" altLang="en-US" sz="2800" dirty="0">
                <a:effectLst/>
                <a:latin typeface="+mn-lt"/>
              </a:rPr>
              <a:t> </a:t>
            </a:r>
            <a:r>
              <a:rPr lang="en-US" sz="1800" dirty="0">
                <a:effectLst/>
                <a:latin typeface="NimbusRomNo9L"/>
              </a:rPr>
              <a:t>different SMs may have different L1 TLB hit rates because of the computation </a:t>
            </a:r>
            <a:r>
              <a:rPr lang="en-US" altLang="zh-CN" sz="1800" dirty="0">
                <a:effectLst/>
                <a:latin typeface="NimbusRomNo9L"/>
              </a:rPr>
              <a:t>difference</a:t>
            </a:r>
            <a:r>
              <a:rPr lang="zh-CN" altLang="en-US" sz="1800" dirty="0">
                <a:effectLst/>
                <a:latin typeface="NimbusRomNo9L"/>
              </a:rPr>
              <a:t> </a:t>
            </a:r>
            <a:r>
              <a:rPr lang="en-US" sz="1800" dirty="0">
                <a:effectLst/>
                <a:latin typeface="NimbusRomNo9L"/>
              </a:rPr>
              <a:t>among the </a:t>
            </a:r>
            <a:r>
              <a:rPr lang="en-US" sz="1800" dirty="0" err="1">
                <a:effectLst/>
                <a:latin typeface="NimbusRomNo9L"/>
              </a:rPr>
              <a:t>TBs.</a:t>
            </a:r>
            <a:r>
              <a:rPr lang="en-US" sz="1800" dirty="0">
                <a:effectLst/>
                <a:latin typeface="NimbusRomNo9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So</a:t>
            </a:r>
            <a:r>
              <a:rPr lang="zh-CN" altLang="en-US" sz="1800" dirty="0">
                <a:effectLst/>
                <a:latin typeface="NimbusRomNo9L"/>
              </a:rPr>
              <a:t> </a:t>
            </a:r>
            <a:r>
              <a:rPr lang="en-US" altLang="zh-CN" sz="1800" dirty="0">
                <a:effectLst/>
                <a:latin typeface="NimbusRomNo9L"/>
              </a:rPr>
              <a:t>w</a:t>
            </a:r>
            <a:r>
              <a:rPr lang="en-US" sz="1800" dirty="0">
                <a:effectLst/>
                <a:latin typeface="NimbusRomNo9L"/>
              </a:rPr>
              <a:t>e enhance the baseline round-robin TB schedule with the capability to probe the instant L1 TLB miss rate.</a:t>
            </a:r>
            <a:r>
              <a:rPr lang="zh-CN" altLang="en-US" sz="1800" dirty="0">
                <a:effectLst/>
                <a:latin typeface="NimbusRomNo9L"/>
              </a:rPr>
              <a:t> </a:t>
            </a:r>
            <a:r>
              <a:rPr lang="en-US" sz="1800" dirty="0">
                <a:effectLst/>
                <a:latin typeface="NimbusRomNo9L"/>
              </a:rPr>
              <a:t>Whenever a new TB is to be scheduled, the scheduler first checks whether the candidate SM has a low TLB miss rate compared to other SMs. If so, it further checks the resource availability. Otherwise, the scheduler skips the SM and tries to find another SM with a low TLB miss rate. If the schedule cannot find an SM with low TLB miss rates, it falls back to the default scheduling. </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11</a:t>
            </a:fld>
            <a:endParaRPr lang="en-US"/>
          </a:p>
        </p:txBody>
      </p:sp>
    </p:spTree>
    <p:extLst>
      <p:ext uri="{BB962C8B-B14F-4D97-AF65-F5344CB8AC3E}">
        <p14:creationId xmlns:p14="http://schemas.microsoft.com/office/powerpoint/2010/main" val="105700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We implement a hardware table </a:t>
            </a:r>
            <a:r>
              <a:rPr lang="en-US" altLang="zh-CN" sz="1800" dirty="0">
                <a:effectLst/>
                <a:latin typeface="NimbusRomNo9L"/>
              </a:rPr>
              <a:t>for</a:t>
            </a:r>
            <a:r>
              <a:rPr lang="en-US" sz="1800" dirty="0">
                <a:effectLst/>
                <a:latin typeface="NimbusRomNo9L"/>
              </a:rPr>
              <a:t> the TB scheduler</a:t>
            </a:r>
            <a:r>
              <a:rPr lang="zh-CN" altLang="en-US" sz="1800" dirty="0">
                <a:effectLst/>
                <a:latin typeface="NimbusRomNo9L"/>
              </a:rPr>
              <a:t> </a:t>
            </a:r>
            <a:r>
              <a:rPr lang="en-US" altLang="zh-CN" sz="1800" dirty="0">
                <a:effectLst/>
                <a:latin typeface="NimbusRomNo9L"/>
              </a:rPr>
              <a:t>to</a:t>
            </a:r>
            <a:r>
              <a:rPr lang="zh-CN" altLang="en-US" sz="1800" dirty="0">
                <a:effectLst/>
                <a:latin typeface="NimbusRomNo9L"/>
              </a:rPr>
              <a:t> </a:t>
            </a:r>
            <a:r>
              <a:rPr lang="en-US" altLang="zh-CN" sz="1800" dirty="0">
                <a:effectLst/>
                <a:latin typeface="NimbusRomNo9L"/>
              </a:rPr>
              <a:t>record</a:t>
            </a:r>
            <a:r>
              <a:rPr lang="zh-CN" altLang="en-US" sz="1800" dirty="0">
                <a:effectLst/>
                <a:latin typeface="NimbusRomNo9L"/>
              </a:rPr>
              <a:t> </a:t>
            </a:r>
            <a:r>
              <a:rPr lang="en-US" altLang="zh-CN" sz="1800" dirty="0">
                <a:effectLst/>
                <a:latin typeface="NimbusRomNo9L"/>
              </a:rPr>
              <a:t>the</a:t>
            </a:r>
            <a:r>
              <a:rPr lang="zh-CN" altLang="en-US" sz="1800" dirty="0">
                <a:effectLst/>
                <a:latin typeface="NimbusRomNo9L"/>
              </a:rPr>
              <a:t> </a:t>
            </a:r>
            <a:r>
              <a:rPr lang="en-US" sz="1800" dirty="0">
                <a:effectLst/>
                <a:latin typeface="NimbusRomNo9L"/>
              </a:rPr>
              <a:t>TLB</a:t>
            </a:r>
            <a:r>
              <a:rPr lang="zh-CN" altLang="en-US" sz="1800" dirty="0">
                <a:effectLst/>
                <a:latin typeface="NimbusRomNo9L"/>
              </a:rPr>
              <a:t> </a:t>
            </a:r>
            <a:r>
              <a:rPr lang="en-US" sz="1800" dirty="0">
                <a:effectLst/>
                <a:latin typeface="CMMI6"/>
              </a:rPr>
              <a:t>hits</a:t>
            </a:r>
            <a:r>
              <a:rPr lang="zh-CN" altLang="en-US" sz="1800" dirty="0">
                <a:effectLst/>
                <a:latin typeface="NimbusRomNo9L"/>
              </a:rPr>
              <a:t> </a:t>
            </a:r>
            <a:r>
              <a:rPr lang="en-US" altLang="zh-CN" sz="1800" dirty="0">
                <a:effectLst/>
                <a:latin typeface="NimbusRomNo9L"/>
              </a:rPr>
              <a:t>and</a:t>
            </a:r>
            <a:r>
              <a:rPr lang="zh-CN" altLang="en-US" sz="1800" dirty="0">
                <a:effectLst/>
                <a:latin typeface="NimbusRomNo9L"/>
              </a:rPr>
              <a:t> </a:t>
            </a:r>
            <a:r>
              <a:rPr lang="en-US" sz="1800" dirty="0">
                <a:effectLst/>
                <a:latin typeface="NimbusRomNo9L"/>
              </a:rPr>
              <a:t>TLB</a:t>
            </a:r>
            <a:r>
              <a:rPr lang="zh-CN" altLang="en-US" sz="1800" dirty="0">
                <a:effectLst/>
                <a:latin typeface="NimbusRomNo9L"/>
              </a:rPr>
              <a:t> </a:t>
            </a:r>
            <a:r>
              <a:rPr lang="en-US" sz="1800" dirty="0">
                <a:effectLst/>
                <a:latin typeface="CMMI6"/>
              </a:rPr>
              <a:t>total</a:t>
            </a:r>
            <a:r>
              <a:rPr lang="zh-CN" altLang="en-US" sz="1800" dirty="0">
                <a:effectLst/>
                <a:latin typeface="CMMI9"/>
              </a:rPr>
              <a:t> </a:t>
            </a:r>
            <a:r>
              <a:rPr lang="en-US" altLang="zh-CN" sz="1800" dirty="0">
                <a:effectLst/>
                <a:latin typeface="CMMI9"/>
              </a:rPr>
              <a:t>access</a:t>
            </a:r>
            <a:r>
              <a:rPr lang="zh-CN" altLang="en-US" sz="1800" dirty="0">
                <a:effectLst/>
                <a:latin typeface="CMMI9"/>
              </a:rPr>
              <a:t> </a:t>
            </a:r>
            <a:r>
              <a:rPr lang="en-US" altLang="zh-CN" sz="1800" dirty="0">
                <a:effectLst/>
                <a:latin typeface="CMMI9"/>
              </a:rPr>
              <a:t>for</a:t>
            </a:r>
            <a:r>
              <a:rPr lang="zh-CN" altLang="en-US" sz="1800" dirty="0">
                <a:effectLst/>
                <a:latin typeface="CMMI9"/>
              </a:rPr>
              <a:t> </a:t>
            </a:r>
            <a:r>
              <a:rPr lang="en-US" altLang="zh-CN" sz="1800" dirty="0">
                <a:effectLst/>
                <a:latin typeface="CMMI9"/>
              </a:rPr>
              <a:t>each</a:t>
            </a:r>
            <a:r>
              <a:rPr lang="zh-CN" altLang="en-US" sz="1800" dirty="0">
                <a:effectLst/>
                <a:latin typeface="CMMI9"/>
              </a:rPr>
              <a:t> </a:t>
            </a:r>
            <a:r>
              <a:rPr lang="en-US" altLang="zh-CN" sz="1800" dirty="0">
                <a:effectLst/>
                <a:latin typeface="CMMI9"/>
              </a:rPr>
              <a:t>SM</a:t>
            </a:r>
            <a:r>
              <a:rPr lang="zh-CN" altLang="en-US" sz="1800" dirty="0">
                <a:effectLst/>
                <a:latin typeface="CMMI9"/>
              </a:rPr>
              <a:t> </a:t>
            </a:r>
            <a:r>
              <a:rPr lang="en-US" altLang="zh-CN" sz="1800" dirty="0">
                <a:effectLst/>
                <a:latin typeface="CMMI9"/>
              </a:rPr>
              <a:t>to</a:t>
            </a:r>
            <a:r>
              <a:rPr lang="zh-CN" altLang="en-US" sz="1800" dirty="0">
                <a:effectLst/>
                <a:latin typeface="CMMI9"/>
              </a:rPr>
              <a:t> </a:t>
            </a:r>
            <a:r>
              <a:rPr lang="en-US" altLang="zh-CN" sz="1800" dirty="0">
                <a:effectLst/>
                <a:latin typeface="CMMI9"/>
              </a:rPr>
              <a:t>calculate</a:t>
            </a:r>
            <a:r>
              <a:rPr lang="zh-CN" altLang="en-US" sz="1800" dirty="0">
                <a:effectLst/>
                <a:latin typeface="CMMI9"/>
              </a:rPr>
              <a:t> </a:t>
            </a:r>
            <a:r>
              <a:rPr lang="en-US" altLang="zh-CN" sz="1800" dirty="0">
                <a:effectLst/>
                <a:latin typeface="CMMI9"/>
              </a:rPr>
              <a:t>the</a:t>
            </a:r>
            <a:r>
              <a:rPr lang="zh-CN" altLang="en-US" sz="1800" dirty="0">
                <a:effectLst/>
                <a:latin typeface="CMMI9"/>
              </a:rPr>
              <a:t> </a:t>
            </a:r>
            <a:r>
              <a:rPr lang="en-US" altLang="zh-CN" sz="1800" dirty="0">
                <a:effectLst/>
                <a:latin typeface="CMMI9"/>
              </a:rPr>
              <a:t>TLB</a:t>
            </a:r>
            <a:r>
              <a:rPr lang="zh-CN" altLang="en-US" sz="1800" dirty="0">
                <a:effectLst/>
                <a:latin typeface="CMMI9"/>
              </a:rPr>
              <a:t>  </a:t>
            </a:r>
            <a:r>
              <a:rPr lang="en-US" altLang="zh-CN" sz="1800" dirty="0">
                <a:effectLst/>
                <a:latin typeface="CMMI9"/>
              </a:rPr>
              <a:t>miss</a:t>
            </a:r>
            <a:r>
              <a:rPr lang="zh-CN" altLang="en-US" sz="1800" dirty="0">
                <a:effectLst/>
                <a:latin typeface="CMMI9"/>
              </a:rPr>
              <a:t> </a:t>
            </a:r>
            <a:r>
              <a:rPr lang="en-US" altLang="zh-CN" sz="1800" dirty="0">
                <a:effectLst/>
                <a:latin typeface="CMMI9"/>
              </a:rPr>
              <a:t>rate</a:t>
            </a:r>
            <a:r>
              <a:rPr lang="en-US" sz="1800" dirty="0">
                <a:effectLst/>
                <a:latin typeface="NimbusRomNo9L"/>
              </a:rPr>
              <a:t>. Each SM is responsible for updating the table based on its TLB accessing statistics.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12</a:t>
            </a:fld>
            <a:endParaRPr lang="en-US"/>
          </a:p>
        </p:txBody>
      </p:sp>
    </p:spTree>
    <p:extLst>
      <p:ext uri="{BB962C8B-B14F-4D97-AF65-F5344CB8AC3E}">
        <p14:creationId xmlns:p14="http://schemas.microsoft.com/office/powerpoint/2010/main" val="378375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Though the thrashing-aware TB scheduling tries to balance the number of translations across SMs and avoids oversubscription of particular SMs, it is still possible that the TBs scheduled on the same SM interfere with each other, </a:t>
            </a:r>
            <a:r>
              <a:rPr lang="en-US" altLang="zh-CN" sz="1800" dirty="0">
                <a:effectLst/>
                <a:latin typeface="NimbusRomNo9L"/>
              </a:rPr>
              <a:t>therefore</a:t>
            </a:r>
            <a:r>
              <a:rPr lang="zh-CN" altLang="en-US" sz="1800" dirty="0">
                <a:effectLst/>
                <a:latin typeface="NimbusRomNo9L"/>
              </a:rPr>
              <a:t> </a:t>
            </a:r>
            <a:r>
              <a:rPr lang="en-US" sz="1800" dirty="0">
                <a:effectLst/>
                <a:latin typeface="NimbusRomNo9L"/>
              </a:rPr>
              <a:t>enlarging intra-TB translation reuse distances. </a:t>
            </a:r>
            <a:endParaRPr 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13</a:t>
            </a:fld>
            <a:endParaRPr lang="en-US"/>
          </a:p>
        </p:txBody>
      </p:sp>
    </p:spTree>
    <p:extLst>
      <p:ext uri="{BB962C8B-B14F-4D97-AF65-F5344CB8AC3E}">
        <p14:creationId xmlns:p14="http://schemas.microsoft.com/office/powerpoint/2010/main" val="1290213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To address this problem, we propose L1 TLB partitioning based on the TB</a:t>
            </a:r>
            <a:r>
              <a:rPr lang="zh-CN" altLang="en-US" sz="1800" dirty="0">
                <a:effectLst/>
                <a:latin typeface="NimbusRomNo9L"/>
              </a:rPr>
              <a:t> </a:t>
            </a:r>
            <a:r>
              <a:rPr lang="en-US" sz="1800" dirty="0">
                <a:effectLst/>
                <a:latin typeface="CMMI6"/>
              </a:rPr>
              <a:t>id </a:t>
            </a:r>
            <a:r>
              <a:rPr lang="en-US" sz="1800" dirty="0">
                <a:effectLst/>
                <a:latin typeface="NimbusRomNo9L"/>
              </a:rPr>
              <a:t>instead of based on the address index bits. </a:t>
            </a:r>
            <a:r>
              <a:rPr lang="en-US" altLang="zh-CN" sz="1800" dirty="0">
                <a:effectLst/>
                <a:latin typeface="NimbusRomNo9L"/>
              </a:rPr>
              <a:t>D</a:t>
            </a:r>
            <a:r>
              <a:rPr lang="en-US" sz="1800" dirty="0">
                <a:effectLst/>
                <a:latin typeface="NimbusRomNo9L"/>
              </a:rPr>
              <a:t>uring GPU execution, each TB is labeled with a hardware </a:t>
            </a:r>
            <a:r>
              <a:rPr lang="en-US" sz="1800" dirty="0" err="1">
                <a:effectLst/>
                <a:latin typeface="NimbusRomNo9L"/>
              </a:rPr>
              <a:t>TB</a:t>
            </a:r>
            <a:r>
              <a:rPr lang="en-US" sz="1800" dirty="0" err="1">
                <a:effectLst/>
                <a:latin typeface="CMMI6"/>
              </a:rPr>
              <a:t>id</a:t>
            </a:r>
            <a:r>
              <a:rPr lang="en-US" sz="1800" dirty="0">
                <a:effectLst/>
                <a:latin typeface="CMMI6"/>
              </a:rPr>
              <a:t> </a:t>
            </a:r>
            <a:r>
              <a:rPr lang="en-US" sz="1800" dirty="0">
                <a:effectLst/>
                <a:latin typeface="NimbusRomNo9L"/>
              </a:rPr>
              <a:t>once it has been scheduled to an SM. The </a:t>
            </a:r>
            <a:r>
              <a:rPr lang="en-US" sz="1800" dirty="0" err="1">
                <a:effectLst/>
                <a:latin typeface="NimbusRomNo9L"/>
              </a:rPr>
              <a:t>TB</a:t>
            </a:r>
            <a:r>
              <a:rPr lang="en-US" sz="1800" dirty="0" err="1">
                <a:effectLst/>
                <a:latin typeface="CMMI6"/>
              </a:rPr>
              <a:t>ids</a:t>
            </a:r>
            <a:r>
              <a:rPr lang="en-US" sz="1800" dirty="0">
                <a:effectLst/>
                <a:latin typeface="CMMI6"/>
              </a:rPr>
              <a:t> </a:t>
            </a:r>
            <a:r>
              <a:rPr lang="en-US" sz="1800" dirty="0">
                <a:effectLst/>
                <a:latin typeface="NimbusRomNo9L"/>
              </a:rPr>
              <a:t>are unique for the TBs running on the same SMs. When a TB finishes executio</a:t>
            </a:r>
            <a:r>
              <a:rPr lang="en-US" altLang="zh-CN" sz="1800" dirty="0">
                <a:effectLst/>
                <a:latin typeface="NimbusRomNo9L"/>
              </a:rPr>
              <a:t>n</a:t>
            </a:r>
            <a:r>
              <a:rPr lang="en-US" sz="1800" dirty="0">
                <a:effectLst/>
                <a:latin typeface="NimbusRomNo9L"/>
              </a:rPr>
              <a:t>, the </a:t>
            </a:r>
            <a:r>
              <a:rPr lang="en-US" sz="1800" dirty="0" err="1">
                <a:effectLst/>
                <a:latin typeface="NimbusRomNo9L"/>
              </a:rPr>
              <a:t>TB</a:t>
            </a:r>
            <a:r>
              <a:rPr lang="en-US" sz="1800" dirty="0" err="1">
                <a:effectLst/>
                <a:latin typeface="CMMI6"/>
              </a:rPr>
              <a:t>id</a:t>
            </a:r>
            <a:r>
              <a:rPr lang="en-US" sz="1800" dirty="0">
                <a:effectLst/>
                <a:latin typeface="CMMI6"/>
              </a:rPr>
              <a:t> </a:t>
            </a:r>
            <a:r>
              <a:rPr lang="en-US" sz="1800" dirty="0">
                <a:effectLst/>
                <a:latin typeface="NimbusRomNo9L"/>
              </a:rPr>
              <a:t>is also freed for the next TB scheduled. </a:t>
            </a:r>
            <a:r>
              <a:rPr lang="en-US" sz="1800">
                <a:effectLst/>
                <a:latin typeface="NimbusRomNo9L"/>
              </a:rPr>
              <a:t>In </a:t>
            </a:r>
            <a:r>
              <a:rPr lang="en-US" sz="1800" dirty="0">
                <a:effectLst/>
                <a:latin typeface="NimbusRomNo9L"/>
              </a:rPr>
              <a:t>the TLB lookup process, the </a:t>
            </a:r>
            <a:r>
              <a:rPr lang="en-US" sz="1800" dirty="0" err="1">
                <a:effectLst/>
                <a:latin typeface="NimbusRomNo9L"/>
              </a:rPr>
              <a:t>TB</a:t>
            </a:r>
            <a:r>
              <a:rPr lang="en-US" sz="1800" dirty="0" err="1">
                <a:effectLst/>
                <a:latin typeface="CMMI6"/>
              </a:rPr>
              <a:t>id</a:t>
            </a:r>
            <a:r>
              <a:rPr lang="en-US" sz="1800" dirty="0">
                <a:effectLst/>
                <a:latin typeface="CMMI6"/>
              </a:rPr>
              <a:t> </a:t>
            </a:r>
            <a:r>
              <a:rPr lang="en-US" sz="1800" dirty="0">
                <a:effectLst/>
                <a:latin typeface="NimbusRomNo9L"/>
              </a:rPr>
              <a:t>is used to index the TLB sets (</a:t>
            </a:r>
            <a:r>
              <a:rPr lang="en-US" altLang="zh-CN" sz="1800" dirty="0">
                <a:effectLst/>
                <a:latin typeface="Dingbats"/>
              </a:rPr>
              <a:t>1</a:t>
            </a:r>
            <a:r>
              <a:rPr lang="en-US" sz="1800" dirty="0">
                <a:effectLst/>
                <a:latin typeface="NimbusRomNo9L"/>
              </a:rPr>
              <a:t>). Then, the VPNs from all the TLB ways are compared with the VPN from the virtual address (</a:t>
            </a:r>
            <a:r>
              <a:rPr lang="en-US" altLang="zh-CN" sz="1800" dirty="0">
                <a:effectLst/>
                <a:latin typeface="Dingbats"/>
              </a:rPr>
              <a:t>2</a:t>
            </a:r>
            <a:r>
              <a:rPr lang="en-US" sz="1800" dirty="0">
                <a:effectLst/>
                <a:latin typeface="NimbusRomNo9L"/>
              </a:rPr>
              <a:t>). If the comparison is successful, the corresponding PPN is retrieved from TLB to form a valid physical address. Similarly, in the TLB insertion process, the </a:t>
            </a:r>
            <a:r>
              <a:rPr lang="en-US" sz="1800" dirty="0" err="1">
                <a:effectLst/>
                <a:latin typeface="NimbusRomNo9L"/>
              </a:rPr>
              <a:t>TB</a:t>
            </a:r>
            <a:r>
              <a:rPr lang="en-US" sz="1800" dirty="0" err="1">
                <a:effectLst/>
                <a:latin typeface="CMMI6"/>
              </a:rPr>
              <a:t>id</a:t>
            </a:r>
            <a:r>
              <a:rPr lang="en-US" sz="1800" dirty="0">
                <a:effectLst/>
                <a:latin typeface="CMMI6"/>
              </a:rPr>
              <a:t> </a:t>
            </a:r>
            <a:r>
              <a:rPr lang="en-US" sz="1800" dirty="0">
                <a:effectLst/>
                <a:latin typeface="NimbusRomNo9L"/>
              </a:rPr>
              <a:t>is used to index the candidate set for the translation. If the sets are full, </a:t>
            </a:r>
            <a:r>
              <a:rPr lang="en-US" altLang="zh-CN" sz="1800" dirty="0">
                <a:effectLst/>
                <a:latin typeface="NimbusRomNo9L"/>
              </a:rPr>
              <a:t>we</a:t>
            </a:r>
            <a:r>
              <a:rPr lang="zh-CN" altLang="en-US" sz="1800" dirty="0">
                <a:effectLst/>
                <a:latin typeface="NimbusRomNo9L"/>
              </a:rPr>
              <a:t> </a:t>
            </a:r>
            <a:r>
              <a:rPr lang="en-US" altLang="zh-CN" sz="1800" dirty="0">
                <a:effectLst/>
                <a:latin typeface="NimbusRomNo9L"/>
              </a:rPr>
              <a:t>use</a:t>
            </a:r>
            <a:r>
              <a:rPr lang="en-US" sz="1800" dirty="0">
                <a:effectLst/>
                <a:latin typeface="NimbusRomNo9L"/>
              </a:rPr>
              <a:t> LRU algorithm for replacement.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14</a:t>
            </a:fld>
            <a:endParaRPr lang="en-US"/>
          </a:p>
        </p:txBody>
      </p:sp>
    </p:spTree>
    <p:extLst>
      <p:ext uri="{BB962C8B-B14F-4D97-AF65-F5344CB8AC3E}">
        <p14:creationId xmlns:p14="http://schemas.microsoft.com/office/powerpoint/2010/main" val="3588463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While TLB partitioning </a:t>
            </a:r>
            <a:r>
              <a:rPr lang="en-US" altLang="zh-CN" sz="1800" dirty="0">
                <a:effectLst/>
                <a:latin typeface="NimbusRomNo9L"/>
              </a:rPr>
              <a:t>mitigates</a:t>
            </a:r>
            <a:r>
              <a:rPr lang="zh-CN" altLang="en-US" sz="1800" dirty="0">
                <a:effectLst/>
                <a:latin typeface="NimbusRomNo9L"/>
              </a:rPr>
              <a:t> </a:t>
            </a:r>
            <a:r>
              <a:rPr lang="en-US" sz="1800" dirty="0">
                <a:effectLst/>
                <a:latin typeface="NimbusRomNo9L"/>
              </a:rPr>
              <a:t>the inter-TB interference, it may cause two problems that can affect the TLB hit rates. First, it can introduce redundant entries. For example, if TB</a:t>
            </a:r>
            <a:r>
              <a:rPr lang="zh-CN" altLang="en-US" sz="1800" dirty="0">
                <a:effectLst/>
                <a:latin typeface="CMMI6"/>
              </a:rPr>
              <a:t> </a:t>
            </a:r>
            <a:r>
              <a:rPr lang="en-US" altLang="zh-CN" sz="1800" dirty="0">
                <a:effectLst/>
                <a:latin typeface="CMMI6"/>
              </a:rPr>
              <a:t>1</a:t>
            </a:r>
            <a:r>
              <a:rPr lang="en-US" sz="1800" dirty="0">
                <a:effectLst/>
                <a:latin typeface="CMMI6"/>
              </a:rPr>
              <a:t> </a:t>
            </a:r>
            <a:r>
              <a:rPr lang="en-US" sz="1800" dirty="0">
                <a:effectLst/>
                <a:latin typeface="NimbusRomNo9L"/>
              </a:rPr>
              <a:t>and TB</a:t>
            </a:r>
            <a:r>
              <a:rPr lang="zh-CN" altLang="en-US" sz="1800" dirty="0">
                <a:effectLst/>
                <a:latin typeface="CMMI6"/>
              </a:rPr>
              <a:t> </a:t>
            </a:r>
            <a:r>
              <a:rPr lang="en-US" altLang="zh-CN" sz="1800" dirty="0">
                <a:effectLst/>
                <a:latin typeface="CMMI6"/>
              </a:rPr>
              <a:t>2</a:t>
            </a:r>
            <a:r>
              <a:rPr lang="en-US" sz="1800" dirty="0">
                <a:effectLst/>
                <a:latin typeface="CMR6"/>
              </a:rPr>
              <a:t> </a:t>
            </a:r>
            <a:r>
              <a:rPr lang="en-US" sz="1800" dirty="0">
                <a:effectLst/>
                <a:latin typeface="NimbusRomNo9L"/>
              </a:rPr>
              <a:t>both access the same memory page, the same translation might be residing in different sets if T</a:t>
            </a:r>
            <a:r>
              <a:rPr lang="en-US" altLang="zh-CN" sz="1800" dirty="0">
                <a:effectLst/>
                <a:latin typeface="NimbusRomNo9L"/>
              </a:rPr>
              <a:t>B</a:t>
            </a:r>
            <a:r>
              <a:rPr lang="zh-CN" altLang="en-US" sz="1800" dirty="0">
                <a:effectLst/>
                <a:latin typeface="NimbusRomNo9L"/>
              </a:rPr>
              <a:t> </a:t>
            </a:r>
            <a:r>
              <a:rPr lang="en-US" altLang="zh-CN" sz="1800" dirty="0">
                <a:effectLst/>
                <a:latin typeface="NimbusRomNo9L"/>
              </a:rPr>
              <a:t>1</a:t>
            </a:r>
            <a:r>
              <a:rPr lang="en-US" sz="1800" dirty="0">
                <a:effectLst/>
                <a:latin typeface="CMMI6"/>
              </a:rPr>
              <a:t> </a:t>
            </a:r>
            <a:r>
              <a:rPr lang="en-US" sz="1800" dirty="0">
                <a:effectLst/>
                <a:latin typeface="NimbusRomNo9L"/>
              </a:rPr>
              <a:t>and TB</a:t>
            </a:r>
            <a:r>
              <a:rPr lang="zh-CN" altLang="en-US" sz="1800" dirty="0">
                <a:effectLst/>
                <a:latin typeface="CMMI6"/>
              </a:rPr>
              <a:t> </a:t>
            </a:r>
            <a:r>
              <a:rPr lang="en-US" altLang="zh-CN" sz="1800" dirty="0">
                <a:effectLst/>
                <a:latin typeface="CMMI6"/>
              </a:rPr>
              <a:t>2</a:t>
            </a:r>
            <a:r>
              <a:rPr lang="en-US" sz="1800" dirty="0">
                <a:effectLst/>
                <a:latin typeface="CMR6"/>
              </a:rPr>
              <a:t> </a:t>
            </a:r>
            <a:r>
              <a:rPr lang="en-US" sz="1800" dirty="0">
                <a:effectLst/>
                <a:latin typeface="NimbusRomNo9L"/>
              </a:rPr>
              <a:t>are not sharing the sets due to </a:t>
            </a:r>
            <a:r>
              <a:rPr lang="en-US" sz="1800" dirty="0" err="1">
                <a:effectLst/>
                <a:latin typeface="NimbusRomNo9L"/>
              </a:rPr>
              <a:t>TB</a:t>
            </a:r>
            <a:r>
              <a:rPr lang="en-US" sz="1800" dirty="0" err="1">
                <a:effectLst/>
                <a:latin typeface="CMMI6"/>
              </a:rPr>
              <a:t>id</a:t>
            </a:r>
            <a:r>
              <a:rPr lang="en-US" sz="1800" dirty="0">
                <a:effectLst/>
                <a:latin typeface="CMMI6"/>
              </a:rPr>
              <a:t> </a:t>
            </a:r>
            <a:r>
              <a:rPr lang="en-US" sz="1800" dirty="0">
                <a:effectLst/>
                <a:latin typeface="NimbusRomNo9L"/>
              </a:rPr>
              <a:t>based set indexing. Second, it can cause imbalanced numbers of translations in different TLB sets. some sets might get oversubscribed and experience higher miss rates, while others might be under-utilized due to fewer requests. </a:t>
            </a:r>
            <a:endParaRPr 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15</a:t>
            </a:fld>
            <a:endParaRPr lang="en-US"/>
          </a:p>
        </p:txBody>
      </p:sp>
    </p:spTree>
    <p:extLst>
      <p:ext uri="{BB962C8B-B14F-4D97-AF65-F5344CB8AC3E}">
        <p14:creationId xmlns:p14="http://schemas.microsoft.com/office/powerpoint/2010/main" val="1331657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We</a:t>
            </a:r>
            <a:r>
              <a:rPr lang="zh-CN" altLang="en-US" sz="1800" dirty="0">
                <a:effectLst/>
                <a:latin typeface="NimbusRomNo9L"/>
              </a:rPr>
              <a:t> </a:t>
            </a:r>
            <a:r>
              <a:rPr lang="en-US" altLang="zh-CN" sz="1800" dirty="0">
                <a:effectLst/>
                <a:latin typeface="NimbusRomNo9L"/>
              </a:rPr>
              <a:t>then</a:t>
            </a:r>
            <a:r>
              <a:rPr lang="en-US" sz="1800" dirty="0">
                <a:effectLst/>
                <a:latin typeface="NimbusRomNo9L"/>
              </a:rPr>
              <a:t> enhance our design with dynamic and automatic adjacent TLB set sharing. we design sharing flags held by a sharing register in the hardware. </a:t>
            </a:r>
            <a:r>
              <a:rPr lang="en-US" altLang="zh-CN" sz="1800" dirty="0">
                <a:effectLst/>
                <a:latin typeface="NimbusRomNo9L"/>
              </a:rPr>
              <a:t>It</a:t>
            </a:r>
            <a:r>
              <a:rPr lang="zh-CN" altLang="en-US" sz="1800" dirty="0">
                <a:effectLst/>
                <a:latin typeface="NimbusRomNo9L"/>
              </a:rPr>
              <a:t> </a:t>
            </a:r>
            <a:r>
              <a:rPr lang="en-US" sz="1800" dirty="0">
                <a:effectLst/>
                <a:latin typeface="NimbusRomNo9L"/>
              </a:rPr>
              <a:t>is used to indicate whether the adjacent TBs should share their TLB sets or not.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16</a:t>
            </a:fld>
            <a:endParaRPr lang="en-US"/>
          </a:p>
        </p:txBody>
      </p:sp>
    </p:spTree>
    <p:extLst>
      <p:ext uri="{BB962C8B-B14F-4D97-AF65-F5344CB8AC3E}">
        <p14:creationId xmlns:p14="http://schemas.microsoft.com/office/powerpoint/2010/main" val="3583078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Each TB has its own sharing flag indicating the sharing status with its neighboring TB.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a:t>
            </a:r>
            <a:r>
              <a:rPr lang="zh-CN" altLang="en-US" dirty="0"/>
              <a:t> </a:t>
            </a:r>
            <a:r>
              <a:rPr lang="en-US" altLang="zh-CN" dirty="0"/>
              <a:t>is</a:t>
            </a:r>
            <a:r>
              <a:rPr lang="zh-CN" altLang="en-US" dirty="0"/>
              <a:t> </a:t>
            </a:r>
            <a:r>
              <a:rPr lang="en-US" altLang="zh-CN" dirty="0"/>
              <a:t>example.</a:t>
            </a:r>
            <a:r>
              <a:rPr lang="zh-CN" altLang="en-US" dirty="0"/>
              <a:t> </a:t>
            </a:r>
            <a:r>
              <a:rPr lang="en-US" sz="1800" dirty="0">
                <a:effectLst/>
                <a:latin typeface="NimbusRomNo9L"/>
              </a:rPr>
              <a:t>initially, the values of all sharing flags are set to 0, indicating that the </a:t>
            </a:r>
            <a:r>
              <a:rPr lang="en-US" sz="1800" dirty="0" err="1">
                <a:effectLst/>
                <a:latin typeface="NimbusRomNo9L"/>
              </a:rPr>
              <a:t>TB</a:t>
            </a:r>
            <a:r>
              <a:rPr lang="en-US" sz="1800" dirty="0" err="1">
                <a:effectLst/>
                <a:latin typeface="CMMI6"/>
              </a:rPr>
              <a:t>id</a:t>
            </a:r>
            <a:r>
              <a:rPr lang="en-US" sz="1800" dirty="0">
                <a:effectLst/>
                <a:latin typeface="CMMI6"/>
              </a:rPr>
              <a:t> </a:t>
            </a:r>
            <a:r>
              <a:rPr lang="en-US" sz="1800" dirty="0">
                <a:effectLst/>
                <a:latin typeface="NimbusRomNo9L"/>
              </a:rPr>
              <a:t>to the TLB set mapping is exclusive and there is no sharing between TBs</a:t>
            </a:r>
            <a:endParaRPr 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17</a:t>
            </a:fld>
            <a:endParaRPr lang="en-US"/>
          </a:p>
        </p:txBody>
      </p:sp>
    </p:spTree>
    <p:extLst>
      <p:ext uri="{BB962C8B-B14F-4D97-AF65-F5344CB8AC3E}">
        <p14:creationId xmlns:p14="http://schemas.microsoft.com/office/powerpoint/2010/main" val="4259299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dirty="0">
                <a:effectLst/>
                <a:latin typeface="NimbusRomNo9L"/>
              </a:rPr>
              <a:t>If</a:t>
            </a:r>
            <a:r>
              <a:rPr lang="zh-CN" altLang="en-US" sz="1200" dirty="0">
                <a:effectLst/>
                <a:latin typeface="NimbusRomNo9L"/>
              </a:rPr>
              <a:t> </a:t>
            </a:r>
            <a:r>
              <a:rPr lang="en-US" sz="1200" dirty="0">
                <a:effectLst/>
                <a:latin typeface="NimbusRomNo9L"/>
              </a:rPr>
              <a:t>TB</a:t>
            </a:r>
            <a:r>
              <a:rPr lang="en-US" sz="1200" dirty="0">
                <a:effectLst/>
                <a:latin typeface="CMR6"/>
              </a:rPr>
              <a:t>1 </a:t>
            </a:r>
            <a:r>
              <a:rPr lang="en-US" sz="1200" dirty="0">
                <a:effectLst/>
                <a:latin typeface="NimbusRomNo9L"/>
              </a:rPr>
              <a:t>shares the TLB sets indexed to TB</a:t>
            </a:r>
            <a:r>
              <a:rPr lang="en-US" sz="1200" dirty="0">
                <a:effectLst/>
                <a:latin typeface="CMR6"/>
              </a:rPr>
              <a:t>2</a:t>
            </a:r>
            <a:r>
              <a:rPr lang="en-US" altLang="zh-CN" sz="1200" dirty="0">
                <a:effectLst/>
                <a:latin typeface="NimbusRomNo9L"/>
              </a:rPr>
              <a:t>,</a:t>
            </a:r>
            <a:r>
              <a:rPr lang="zh-CN" altLang="en-US" sz="1200" dirty="0">
                <a:effectLst/>
                <a:latin typeface="NimbusRomNo9L"/>
              </a:rPr>
              <a:t> </a:t>
            </a:r>
            <a:r>
              <a:rPr lang="en-US" sz="1200" dirty="0">
                <a:effectLst/>
                <a:latin typeface="NimbusRomNo9L"/>
              </a:rPr>
              <a:t>the sharing flag of the first TB is </a:t>
            </a:r>
            <a:r>
              <a:rPr lang="en-US" altLang="zh-CN" sz="1200" dirty="0">
                <a:effectLst/>
                <a:latin typeface="NimbusRomNo9L"/>
              </a:rPr>
              <a:t>set</a:t>
            </a:r>
            <a:r>
              <a:rPr lang="en-US" sz="1200" dirty="0">
                <a:effectLst/>
                <a:latin typeface="NimbusRomNo9L"/>
              </a:rPr>
              <a:t> to 1</a:t>
            </a:r>
            <a:r>
              <a:rPr lang="en-US" altLang="zh-CN" sz="1200" dirty="0">
                <a:effectLst/>
                <a:latin typeface="NimbusRomNo9L"/>
              </a:rPr>
              <a:t>.</a:t>
            </a:r>
            <a:r>
              <a:rPr lang="zh-CN" altLang="en-US" sz="1200" dirty="0">
                <a:effectLst/>
                <a:latin typeface="NimbusRomNo9L"/>
              </a:rPr>
              <a:t> </a:t>
            </a:r>
            <a:r>
              <a:rPr lang="en-US" sz="1200" dirty="0">
                <a:effectLst/>
                <a:latin typeface="NimbusRomNo9L"/>
              </a:rPr>
              <a:t> Sharing the sets among multiple TBs can reduce the thrashing of particular sets and balance the number of translations across multiple sets. </a:t>
            </a:r>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18</a:t>
            </a:fld>
            <a:endParaRPr lang="en-US"/>
          </a:p>
        </p:txBody>
      </p:sp>
    </p:spTree>
    <p:extLst>
      <p:ext uri="{BB962C8B-B14F-4D97-AF65-F5344CB8AC3E}">
        <p14:creationId xmlns:p14="http://schemas.microsoft.com/office/powerpoint/2010/main" val="1581258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We use gem5-gpu </a:t>
            </a:r>
            <a:r>
              <a:rPr lang="en-US" altLang="zh-CN" sz="1800" dirty="0">
                <a:effectLst/>
                <a:latin typeface="NimbusRomNo9L"/>
              </a:rPr>
              <a:t>and</a:t>
            </a:r>
            <a:r>
              <a:rPr lang="zh-CN" altLang="en-US" sz="1800" dirty="0">
                <a:effectLst/>
                <a:latin typeface="NimbusRomNo9L"/>
              </a:rPr>
              <a:t> </a:t>
            </a:r>
            <a:r>
              <a:rPr lang="en-US" sz="1800" dirty="0">
                <a:effectLst/>
                <a:latin typeface="NimbusRomNo9L"/>
              </a:rPr>
              <a:t>10 benchmarks from various GPU benchmark suites to evaluate our proposed optimizations. the detailed simulation configuration </a:t>
            </a:r>
            <a:r>
              <a:rPr lang="en-US" altLang="zh-CN" sz="4000" dirty="0">
                <a:effectLst/>
                <a:latin typeface="NimbusRomNo9L"/>
              </a:rPr>
              <a:t>can</a:t>
            </a:r>
            <a:r>
              <a:rPr lang="zh-CN" altLang="en-US" sz="4000" dirty="0">
                <a:effectLst/>
                <a:latin typeface="NimbusRomNo9L"/>
              </a:rPr>
              <a:t> </a:t>
            </a:r>
            <a:r>
              <a:rPr lang="en-US" altLang="zh-CN" sz="4000" dirty="0">
                <a:effectLst/>
                <a:latin typeface="NimbusRomNo9L"/>
              </a:rPr>
              <a:t>be</a:t>
            </a:r>
            <a:r>
              <a:rPr lang="zh-CN" altLang="en-US" sz="4000" dirty="0">
                <a:effectLst/>
                <a:latin typeface="NimbusRomNo9L"/>
              </a:rPr>
              <a:t> </a:t>
            </a:r>
            <a:r>
              <a:rPr lang="en-US" altLang="zh-CN" sz="4000" dirty="0">
                <a:effectLst/>
                <a:latin typeface="NimbusRomNo9L"/>
              </a:rPr>
              <a:t>found</a:t>
            </a:r>
            <a:r>
              <a:rPr lang="zh-CN" altLang="en-US" sz="4000" dirty="0">
                <a:effectLst/>
                <a:latin typeface="NimbusRomNo9L"/>
              </a:rPr>
              <a:t> </a:t>
            </a:r>
            <a:r>
              <a:rPr lang="en-US" altLang="zh-CN" sz="4000" dirty="0">
                <a:effectLst/>
                <a:latin typeface="NimbusRomNo9L"/>
              </a:rPr>
              <a:t>in</a:t>
            </a:r>
            <a:r>
              <a:rPr lang="zh-CN" altLang="en-US" sz="4000" dirty="0">
                <a:effectLst/>
                <a:latin typeface="NimbusRomNo9L"/>
              </a:rPr>
              <a:t> </a:t>
            </a:r>
            <a:r>
              <a:rPr lang="en-US" altLang="zh-CN" sz="4000" dirty="0">
                <a:effectLst/>
                <a:latin typeface="NimbusRomNo9L"/>
              </a:rPr>
              <a:t>our</a:t>
            </a:r>
            <a:r>
              <a:rPr lang="zh-CN" altLang="en-US" sz="4000" dirty="0">
                <a:effectLst/>
                <a:latin typeface="NimbusRomNo9L"/>
              </a:rPr>
              <a:t> </a:t>
            </a:r>
            <a:r>
              <a:rPr lang="en-US" altLang="zh-CN" sz="4000" dirty="0">
                <a:effectLst/>
                <a:latin typeface="NimbusRomNo9L"/>
              </a:rPr>
              <a:t>paper.</a:t>
            </a:r>
            <a:endParaRPr 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19</a:t>
            </a:fld>
            <a:endParaRPr lang="en-US"/>
          </a:p>
        </p:txBody>
      </p:sp>
    </p:spTree>
    <p:extLst>
      <p:ext uri="{BB962C8B-B14F-4D97-AF65-F5344CB8AC3E}">
        <p14:creationId xmlns:p14="http://schemas.microsoft.com/office/powerpoint/2010/main" val="2759006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This</a:t>
            </a:r>
            <a:r>
              <a:rPr lang="zh-CN" altLang="en-US" sz="1800" dirty="0">
                <a:effectLst/>
                <a:latin typeface="NimbusRomNo9L"/>
              </a:rPr>
              <a:t> </a:t>
            </a:r>
            <a:r>
              <a:rPr lang="en-US" altLang="zh-CN" sz="1800" dirty="0">
                <a:effectLst/>
                <a:latin typeface="NimbusRomNo9L"/>
              </a:rPr>
              <a:t>figure</a:t>
            </a:r>
            <a:r>
              <a:rPr lang="en-US" sz="1800" dirty="0">
                <a:effectLst/>
                <a:latin typeface="NimbusRomNo9L"/>
              </a:rPr>
              <a:t> show</a:t>
            </a:r>
            <a:r>
              <a:rPr lang="en-US" altLang="zh-CN" sz="1800" dirty="0">
                <a:effectLst/>
                <a:latin typeface="NimbusRomNo9L"/>
              </a:rPr>
              <a:t>s</a:t>
            </a:r>
            <a:r>
              <a:rPr lang="en-US" sz="1800" dirty="0">
                <a:effectLst/>
                <a:latin typeface="NimbusRomNo9L"/>
              </a:rPr>
              <a:t> the </a:t>
            </a:r>
            <a:r>
              <a:rPr lang="en-US" altLang="zh-CN" sz="1800" dirty="0">
                <a:effectLst/>
                <a:latin typeface="NimbusRomNo9L"/>
              </a:rPr>
              <a:t>performance</a:t>
            </a:r>
            <a:r>
              <a:rPr lang="en-US" sz="1800" dirty="0">
                <a:effectLst/>
                <a:latin typeface="NimbusRomNo9L"/>
              </a:rPr>
              <a:t> of </a:t>
            </a:r>
            <a:r>
              <a:rPr lang="en-US" altLang="zh-CN" sz="1800" dirty="0">
                <a:effectLst/>
                <a:latin typeface="NimbusRomNo9L"/>
              </a:rPr>
              <a:t>each</a:t>
            </a:r>
            <a:r>
              <a:rPr lang="zh-CN" altLang="en-US" sz="1800" dirty="0">
                <a:effectLst/>
                <a:latin typeface="NimbusRomNo9L"/>
              </a:rPr>
              <a:t> </a:t>
            </a:r>
            <a:r>
              <a:rPr lang="en-US" altLang="zh-CN" sz="1800" dirty="0">
                <a:effectLst/>
                <a:latin typeface="NimbusRomNo9L"/>
              </a:rPr>
              <a:t>optimizations.</a:t>
            </a:r>
            <a:r>
              <a:rPr lang="zh-CN" altLang="en-US" sz="1800" dirty="0">
                <a:effectLst/>
                <a:latin typeface="NimbusRomNo9L"/>
              </a:rPr>
              <a:t> </a:t>
            </a:r>
            <a:r>
              <a:rPr lang="en-US" sz="1800" dirty="0">
                <a:effectLst/>
                <a:latin typeface="NimbusRomNo9L"/>
              </a:rPr>
              <a:t>First, scheduling reduces the execution time by an average of 2.3%. Though the improvement is marginal, the scheduling enlarges the potential for the subsequent TLB management.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20</a:t>
            </a:fld>
            <a:endParaRPr lang="en-US"/>
          </a:p>
        </p:txBody>
      </p:sp>
    </p:spTree>
    <p:extLst>
      <p:ext uri="{BB962C8B-B14F-4D97-AF65-F5344CB8AC3E}">
        <p14:creationId xmlns:p14="http://schemas.microsoft.com/office/powerpoint/2010/main" val="3526165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GPUs are widely deployed in modern computing systems to provide acceleration for a wide range of applications, including machine learning, computer vision, social networks, and entertainment. However, traditional GPU execution requires significant programmer effort to explicitly manage the data and computation between CPUs and GPUs.</a:t>
            </a:r>
            <a:r>
              <a:rPr lang="zh-CN" altLang="en-US" sz="1800" dirty="0">
                <a:effectLst/>
                <a:latin typeface="NimbusRomNo9L"/>
              </a:rPr>
              <a:t> </a:t>
            </a:r>
            <a:r>
              <a:rPr lang="en-US" altLang="zh-CN" sz="1800" dirty="0">
                <a:effectLst/>
                <a:latin typeface="NimbusRomNo9L"/>
              </a:rPr>
              <a:t>Also</a:t>
            </a:r>
            <a:r>
              <a:rPr lang="en-US" sz="1800" dirty="0">
                <a:effectLst/>
                <a:latin typeface="NimbusRomNo9L"/>
              </a:rPr>
              <a:t>, </a:t>
            </a:r>
            <a:r>
              <a:rPr lang="en-US" altLang="zh-CN" sz="1800" dirty="0">
                <a:effectLst/>
                <a:latin typeface="NimbusRomNo9L"/>
              </a:rPr>
              <a:t>GPU</a:t>
            </a:r>
            <a:r>
              <a:rPr lang="zh-CN" altLang="en-US" sz="1800" dirty="0">
                <a:effectLst/>
                <a:latin typeface="NimbusRomNo9L"/>
              </a:rPr>
              <a:t> </a:t>
            </a:r>
            <a:r>
              <a:rPr lang="en-US" altLang="zh-CN" sz="1800" dirty="0">
                <a:effectLst/>
                <a:latin typeface="NimbusRomNo9L"/>
              </a:rPr>
              <a:t>has</a:t>
            </a:r>
            <a:r>
              <a:rPr lang="zh-CN" altLang="en-US" sz="1800" dirty="0">
                <a:effectLst/>
                <a:latin typeface="NimbusRomNo9L"/>
              </a:rPr>
              <a:t> </a:t>
            </a:r>
            <a:r>
              <a:rPr lang="en-US" altLang="zh-CN" sz="1800" dirty="0">
                <a:effectLst/>
                <a:latin typeface="NimbusRomNo9L"/>
              </a:rPr>
              <a:t>limited</a:t>
            </a:r>
            <a:r>
              <a:rPr lang="zh-CN" altLang="en-US" sz="1800" dirty="0">
                <a:effectLst/>
                <a:latin typeface="NimbusRomNo9L"/>
              </a:rPr>
              <a:t> </a:t>
            </a:r>
            <a:r>
              <a:rPr lang="en-US" altLang="zh-CN" sz="1800" dirty="0">
                <a:effectLst/>
                <a:latin typeface="NimbusRomNo9L"/>
              </a:rPr>
              <a:t>memory</a:t>
            </a:r>
            <a:r>
              <a:rPr lang="zh-CN" altLang="en-US" sz="1800" dirty="0">
                <a:effectLst/>
                <a:latin typeface="NimbusRomNo9L"/>
              </a:rPr>
              <a:t> </a:t>
            </a:r>
            <a:r>
              <a:rPr lang="en-US" altLang="zh-CN" sz="1800" dirty="0">
                <a:effectLst/>
                <a:latin typeface="NimbusRomNo9L"/>
              </a:rPr>
              <a:t>capacity,</a:t>
            </a:r>
            <a:r>
              <a:rPr lang="zh-CN" altLang="en-US" sz="1800" dirty="0">
                <a:effectLst/>
                <a:latin typeface="NimbusRomNo9L"/>
              </a:rPr>
              <a:t> </a:t>
            </a:r>
            <a:r>
              <a:rPr lang="en-US" altLang="zh-CN" sz="1800" dirty="0">
                <a:effectLst/>
                <a:latin typeface="NimbusRomNo9L"/>
              </a:rPr>
              <a:t>make</a:t>
            </a:r>
            <a:r>
              <a:rPr lang="zh-CN" altLang="en-US" sz="1800" dirty="0">
                <a:effectLst/>
                <a:latin typeface="NimbusRomNo9L"/>
              </a:rPr>
              <a:t> </a:t>
            </a:r>
            <a:r>
              <a:rPr lang="en-US" altLang="zh-CN" sz="1800" dirty="0">
                <a:effectLst/>
                <a:latin typeface="NimbusRomNo9L"/>
              </a:rPr>
              <a:t>it</a:t>
            </a:r>
            <a:r>
              <a:rPr lang="en-US" sz="1800" dirty="0">
                <a:effectLst/>
                <a:latin typeface="NimbusRomNo9L"/>
              </a:rPr>
              <a:t> difficult to employ and manage for applications with large memory footprints. </a:t>
            </a:r>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3</a:t>
            </a:fld>
            <a:endParaRPr lang="en-US"/>
          </a:p>
        </p:txBody>
      </p:sp>
    </p:spTree>
    <p:extLst>
      <p:ext uri="{BB962C8B-B14F-4D97-AF65-F5344CB8AC3E}">
        <p14:creationId xmlns:p14="http://schemas.microsoft.com/office/powerpoint/2010/main" val="831392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Second, simple partition of the TLB degrades the performance of most benchmarks. This is because the number of available entries to each TB is reduced after partitioning. </a:t>
            </a:r>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21</a:t>
            </a:fld>
            <a:endParaRPr lang="en-US"/>
          </a:p>
        </p:txBody>
      </p:sp>
    </p:spTree>
    <p:extLst>
      <p:ext uri="{BB962C8B-B14F-4D97-AF65-F5344CB8AC3E}">
        <p14:creationId xmlns:p14="http://schemas.microsoft.com/office/powerpoint/2010/main" val="3793432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NimbusRomNo9L"/>
              </a:rPr>
              <a:t>However, for benchmarks </a:t>
            </a:r>
            <a:r>
              <a:rPr lang="en-US" sz="1200" dirty="0" err="1">
                <a:effectLst/>
                <a:latin typeface="NimbusMonL"/>
              </a:rPr>
              <a:t>atax</a:t>
            </a:r>
            <a:r>
              <a:rPr lang="en-US" sz="1200" dirty="0">
                <a:effectLst/>
                <a:latin typeface="NimbusRomNo9L"/>
              </a:rPr>
              <a:t>, </a:t>
            </a:r>
            <a:r>
              <a:rPr lang="en-US" sz="1200" dirty="0" err="1">
                <a:effectLst/>
                <a:latin typeface="NimbusMonL"/>
              </a:rPr>
              <a:t>bicg</a:t>
            </a:r>
            <a:r>
              <a:rPr lang="en-US" sz="1200" dirty="0">
                <a:effectLst/>
                <a:latin typeface="NimbusRomNo9L"/>
              </a:rPr>
              <a:t>, </a:t>
            </a:r>
            <a:r>
              <a:rPr lang="en-US" sz="1200" dirty="0" err="1">
                <a:effectLst/>
                <a:latin typeface="NimbusMonL"/>
              </a:rPr>
              <a:t>nw</a:t>
            </a:r>
            <a:r>
              <a:rPr lang="en-US" sz="1200" dirty="0">
                <a:effectLst/>
                <a:latin typeface="NimbusRomNo9L"/>
              </a:rPr>
              <a:t>, and </a:t>
            </a:r>
            <a:r>
              <a:rPr lang="en-US" sz="1200" dirty="0" err="1">
                <a:effectLst/>
                <a:latin typeface="NimbusMonL"/>
              </a:rPr>
              <a:t>mvt</a:t>
            </a:r>
            <a:r>
              <a:rPr lang="en-US" sz="1200" dirty="0">
                <a:effectLst/>
                <a:latin typeface="NimbusRomNo9L"/>
              </a:rPr>
              <a:t>, partitioning improves the overall application performance. This is because most of these benchmarks suffer from severe inter-TB interference, and partitioning isolated the translations from different TBs, hence reducing the interference. </a:t>
            </a:r>
            <a:endParaRPr 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22</a:t>
            </a:fld>
            <a:endParaRPr lang="en-US"/>
          </a:p>
        </p:txBody>
      </p:sp>
    </p:spTree>
    <p:extLst>
      <p:ext uri="{BB962C8B-B14F-4D97-AF65-F5344CB8AC3E}">
        <p14:creationId xmlns:p14="http://schemas.microsoft.com/office/powerpoint/2010/main" val="814778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Finally</a:t>
            </a:r>
            <a:r>
              <a:rPr lang="en-US" sz="1800" dirty="0">
                <a:effectLst/>
                <a:latin typeface="NimbusRomNo9L"/>
              </a:rPr>
              <a:t>, </a:t>
            </a:r>
            <a:r>
              <a:rPr lang="en-US" altLang="zh-CN" sz="1800" dirty="0">
                <a:effectLst/>
                <a:latin typeface="NimbusRomNo9L"/>
              </a:rPr>
              <a:t>when</a:t>
            </a:r>
            <a:r>
              <a:rPr lang="zh-CN" altLang="en-US" sz="1800" dirty="0">
                <a:effectLst/>
                <a:latin typeface="NimbusRomNo9L"/>
              </a:rPr>
              <a:t> </a:t>
            </a:r>
            <a:r>
              <a:rPr lang="en-US" altLang="zh-CN" sz="1800" dirty="0">
                <a:effectLst/>
                <a:latin typeface="NimbusRomNo9L"/>
              </a:rPr>
              <a:t>applying</a:t>
            </a:r>
            <a:r>
              <a:rPr lang="zh-CN" altLang="en-US" sz="1800" dirty="0">
                <a:effectLst/>
                <a:latin typeface="NimbusRomNo9L"/>
              </a:rPr>
              <a:t> </a:t>
            </a:r>
            <a:r>
              <a:rPr lang="en-US" sz="1800" dirty="0">
                <a:effectLst/>
                <a:latin typeface="NimbusRomNo9L"/>
              </a:rPr>
              <a:t>TLB set sharing</a:t>
            </a:r>
            <a:r>
              <a:rPr lang="en-US" altLang="zh-CN" sz="1800" dirty="0">
                <a:effectLst/>
                <a:latin typeface="NimbusRomNo9L"/>
              </a:rPr>
              <a:t>,</a:t>
            </a:r>
            <a:r>
              <a:rPr lang="en-US" sz="1800" dirty="0">
                <a:effectLst/>
                <a:latin typeface="NimbusRomNo9L"/>
              </a:rPr>
              <a:t> </a:t>
            </a:r>
            <a:r>
              <a:rPr lang="en-US" altLang="zh-CN" sz="1800" dirty="0">
                <a:effectLst/>
                <a:latin typeface="NimbusRomNo9L"/>
              </a:rPr>
              <a:t>t</a:t>
            </a:r>
            <a:r>
              <a:rPr lang="en-US" sz="1800" dirty="0">
                <a:effectLst/>
                <a:latin typeface="NimbusRomNo9L"/>
              </a:rPr>
              <a:t>he average execution time reduces by 12.5%. This indicates that the proposed set sharing is able to improve the utilization of each TLB set while keeping the inter-TB interference </a:t>
            </a:r>
            <a:r>
              <a:rPr lang="en-US" altLang="zh-CN" sz="1800" dirty="0">
                <a:effectLst/>
                <a:latin typeface="NimbusRomNo9L"/>
              </a:rPr>
              <a:t>reduce</a:t>
            </a:r>
            <a:r>
              <a:rPr lang="en-US" sz="1800" dirty="0">
                <a:effectLst/>
                <a:latin typeface="NimbusRomNo9L"/>
              </a:rPr>
              <a:t>d. </a:t>
            </a:r>
            <a:r>
              <a:rPr lang="en-US" altLang="zh-CN" sz="1800" dirty="0">
                <a:effectLst/>
                <a:latin typeface="NimbusRomNo9L"/>
              </a:rPr>
              <a:t>More</a:t>
            </a:r>
            <a:r>
              <a:rPr lang="zh-CN" altLang="en-US" sz="1800" dirty="0">
                <a:effectLst/>
                <a:latin typeface="NimbusRomNo9L"/>
              </a:rPr>
              <a:t> </a:t>
            </a:r>
            <a:r>
              <a:rPr lang="en-US" altLang="zh-CN" sz="1800" dirty="0">
                <a:effectLst/>
                <a:latin typeface="NimbusRomNo9L"/>
              </a:rPr>
              <a:t>results</a:t>
            </a:r>
            <a:r>
              <a:rPr lang="zh-CN" altLang="en-US" sz="1800" dirty="0">
                <a:effectLst/>
                <a:latin typeface="NimbusRomNo9L"/>
              </a:rPr>
              <a:t> </a:t>
            </a:r>
            <a:r>
              <a:rPr lang="en-US" altLang="zh-CN" sz="1800" dirty="0">
                <a:effectLst/>
                <a:latin typeface="NimbusRomNo9L"/>
              </a:rPr>
              <a:t>can</a:t>
            </a:r>
            <a:r>
              <a:rPr lang="zh-CN" altLang="en-US" sz="1800" dirty="0">
                <a:effectLst/>
                <a:latin typeface="NimbusRomNo9L"/>
              </a:rPr>
              <a:t> </a:t>
            </a:r>
            <a:r>
              <a:rPr lang="en-US" altLang="zh-CN" sz="1800" dirty="0">
                <a:effectLst/>
                <a:latin typeface="NimbusRomNo9L"/>
              </a:rPr>
              <a:t>be</a:t>
            </a:r>
            <a:r>
              <a:rPr lang="zh-CN" altLang="en-US" sz="1800" dirty="0">
                <a:effectLst/>
                <a:latin typeface="NimbusRomNo9L"/>
              </a:rPr>
              <a:t> </a:t>
            </a:r>
            <a:r>
              <a:rPr lang="en-US" altLang="zh-CN" sz="1800" dirty="0">
                <a:effectLst/>
                <a:latin typeface="NimbusRomNo9L"/>
              </a:rPr>
              <a:t>found</a:t>
            </a:r>
            <a:r>
              <a:rPr lang="zh-CN" altLang="en-US" sz="1800" dirty="0">
                <a:effectLst/>
                <a:latin typeface="NimbusRomNo9L"/>
              </a:rPr>
              <a:t> </a:t>
            </a:r>
            <a:r>
              <a:rPr lang="en-US" altLang="zh-CN" sz="1800" dirty="0">
                <a:effectLst/>
                <a:latin typeface="NimbusRomNo9L"/>
              </a:rPr>
              <a:t>in</a:t>
            </a:r>
            <a:r>
              <a:rPr lang="zh-CN" altLang="en-US" sz="1800" dirty="0">
                <a:effectLst/>
                <a:latin typeface="NimbusRomNo9L"/>
              </a:rPr>
              <a:t> </a:t>
            </a:r>
            <a:r>
              <a:rPr lang="en-US" altLang="zh-CN" sz="1800" dirty="0">
                <a:effectLst/>
                <a:latin typeface="NimbusRomNo9L"/>
              </a:rPr>
              <a:t>our</a:t>
            </a:r>
            <a:r>
              <a:rPr lang="zh-CN" altLang="en-US" sz="1800" dirty="0">
                <a:effectLst/>
                <a:latin typeface="NimbusRomNo9L"/>
              </a:rPr>
              <a:t> </a:t>
            </a:r>
            <a:r>
              <a:rPr lang="en-US" altLang="zh-CN" sz="1800" dirty="0">
                <a:effectLst/>
                <a:latin typeface="NimbusRomNo9L"/>
              </a:rPr>
              <a:t>paper,</a:t>
            </a:r>
            <a:r>
              <a:rPr lang="zh-CN" altLang="en-US" sz="1800" dirty="0">
                <a:effectLst/>
                <a:latin typeface="NimbusRomNo9L"/>
              </a:rPr>
              <a:t> </a:t>
            </a:r>
            <a:r>
              <a:rPr lang="en-US" altLang="zh-CN" sz="1800" dirty="0">
                <a:effectLst/>
                <a:latin typeface="NimbusRomNo9L"/>
              </a:rPr>
              <a:t>such</a:t>
            </a:r>
            <a:r>
              <a:rPr lang="zh-CN" altLang="en-US" sz="1800" dirty="0">
                <a:effectLst/>
                <a:latin typeface="NimbusRomNo9L"/>
              </a:rPr>
              <a:t> </a:t>
            </a:r>
            <a:r>
              <a:rPr lang="en-US" altLang="zh-CN" sz="1800" dirty="0">
                <a:effectLst/>
                <a:latin typeface="NimbusRomNo9L"/>
              </a:rPr>
              <a:t>as</a:t>
            </a:r>
            <a:r>
              <a:rPr lang="zh-CN" altLang="en-US" sz="1800" dirty="0">
                <a:effectLst/>
                <a:latin typeface="NimbusRomNo9L"/>
              </a:rPr>
              <a:t> </a:t>
            </a:r>
            <a:r>
              <a:rPr lang="en-US" altLang="zh-CN" sz="1800" dirty="0">
                <a:effectLst/>
                <a:latin typeface="NimbusRomNo9L"/>
              </a:rPr>
              <a:t>adopting</a:t>
            </a:r>
            <a:r>
              <a:rPr lang="zh-CN" altLang="en-US" sz="1800" dirty="0">
                <a:effectLst/>
                <a:latin typeface="NimbusRomNo9L"/>
              </a:rPr>
              <a:t> </a:t>
            </a:r>
            <a:r>
              <a:rPr lang="en-US" altLang="zh-CN" sz="1800" dirty="0">
                <a:effectLst/>
                <a:latin typeface="NimbusRomNo9L"/>
              </a:rPr>
              <a:t>large</a:t>
            </a:r>
            <a:r>
              <a:rPr lang="zh-CN" altLang="en-US" sz="1800" dirty="0">
                <a:effectLst/>
                <a:latin typeface="NimbusRomNo9L"/>
              </a:rPr>
              <a:t> </a:t>
            </a:r>
            <a:r>
              <a:rPr lang="en-US" altLang="zh-CN" sz="1800" dirty="0">
                <a:effectLst/>
                <a:latin typeface="NimbusRomNo9L"/>
              </a:rPr>
              <a:t>pages</a:t>
            </a:r>
            <a:r>
              <a:rPr lang="zh-CN" altLang="en-US" sz="1800" dirty="0">
                <a:effectLst/>
                <a:latin typeface="NimbusRomNo9L"/>
              </a:rPr>
              <a:t> </a:t>
            </a:r>
            <a:r>
              <a:rPr lang="en-US" altLang="zh-CN" sz="1800" dirty="0">
                <a:effectLst/>
                <a:latin typeface="NimbusRomNo9L"/>
              </a:rPr>
              <a:t>and</a:t>
            </a:r>
            <a:r>
              <a:rPr lang="zh-CN" altLang="en-US" sz="1800" dirty="0">
                <a:effectLst/>
                <a:latin typeface="NimbusRomNo9L"/>
              </a:rPr>
              <a:t> </a:t>
            </a:r>
            <a:r>
              <a:rPr lang="en-US" altLang="zh-CN" sz="1800" dirty="0">
                <a:effectLst/>
                <a:latin typeface="NimbusRomNo9L"/>
              </a:rPr>
              <a:t>comparison</a:t>
            </a:r>
            <a:r>
              <a:rPr lang="zh-CN" altLang="en-US" sz="1800" dirty="0">
                <a:effectLst/>
                <a:latin typeface="NimbusRomNo9L"/>
              </a:rPr>
              <a:t> </a:t>
            </a:r>
            <a:r>
              <a:rPr lang="en-US" altLang="zh-CN" sz="1800" dirty="0">
                <a:effectLst/>
                <a:latin typeface="NimbusRomNo9L"/>
              </a:rPr>
              <a:t>with</a:t>
            </a:r>
            <a:r>
              <a:rPr lang="zh-CN" altLang="en-US" sz="1800" dirty="0">
                <a:effectLst/>
                <a:latin typeface="NimbusRomNo9L"/>
              </a:rPr>
              <a:t> </a:t>
            </a:r>
            <a:r>
              <a:rPr lang="en-US" altLang="zh-CN" sz="1800" dirty="0">
                <a:effectLst/>
                <a:latin typeface="NimbusRomNo9L"/>
              </a:rPr>
              <a:t>state</a:t>
            </a:r>
            <a:r>
              <a:rPr lang="zh-CN" altLang="en-US" sz="1800" dirty="0">
                <a:effectLst/>
                <a:latin typeface="NimbusRomNo9L"/>
              </a:rPr>
              <a:t> </a:t>
            </a:r>
            <a:r>
              <a:rPr lang="en-US" altLang="zh-CN" sz="1800" dirty="0">
                <a:effectLst/>
                <a:latin typeface="NimbusRomNo9L"/>
              </a:rPr>
              <a:t>of</a:t>
            </a:r>
            <a:r>
              <a:rPr lang="zh-CN" altLang="en-US" sz="1800" dirty="0">
                <a:effectLst/>
                <a:latin typeface="NimbusRomNo9L"/>
              </a:rPr>
              <a:t> </a:t>
            </a:r>
            <a:r>
              <a:rPr lang="en-US" altLang="zh-CN" sz="1800" dirty="0">
                <a:effectLst/>
                <a:latin typeface="NimbusRomNo9L"/>
              </a:rPr>
              <a:t>the</a:t>
            </a:r>
            <a:r>
              <a:rPr lang="zh-CN" altLang="en-US" sz="1800" dirty="0">
                <a:effectLst/>
                <a:latin typeface="NimbusRomNo9L"/>
              </a:rPr>
              <a:t> </a:t>
            </a:r>
            <a:r>
              <a:rPr lang="en-US" altLang="zh-CN" sz="1800" dirty="0">
                <a:effectLst/>
                <a:latin typeface="NimbusRomNo9L"/>
              </a:rPr>
              <a:t>art</a:t>
            </a:r>
            <a:endParaRPr 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23</a:t>
            </a:fld>
            <a:endParaRPr lang="en-US"/>
          </a:p>
        </p:txBody>
      </p:sp>
    </p:spTree>
    <p:extLst>
      <p:ext uri="{BB962C8B-B14F-4D97-AF65-F5344CB8AC3E}">
        <p14:creationId xmlns:p14="http://schemas.microsoft.com/office/powerpoint/2010/main" val="49387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b="0" dirty="0"/>
              <a:t>In this paper, we mainly focus on address translation overhead in GPU</a:t>
            </a:r>
            <a:r>
              <a:rPr kumimoji="1" lang="zh-CN" altLang="en-US" b="0" dirty="0"/>
              <a:t> </a:t>
            </a:r>
            <a:r>
              <a:rPr kumimoji="1" lang="en-US" altLang="zh-CN" b="0" dirty="0"/>
              <a:t>systems</a:t>
            </a:r>
            <a:r>
              <a:rPr kumimoji="1" lang="zh-CN" altLang="en-US" b="0" dirty="0"/>
              <a:t> </a:t>
            </a:r>
            <a:r>
              <a:rPr kumimoji="1" lang="en-US" altLang="zh-CN" b="0" dirty="0"/>
              <a:t>under</a:t>
            </a:r>
            <a:r>
              <a:rPr kumimoji="1" lang="zh-CN" altLang="en-US" b="0" dirty="0"/>
              <a:t> </a:t>
            </a:r>
            <a:r>
              <a:rPr kumimoji="1" lang="en-US" altLang="zh-CN" b="0" dirty="0"/>
              <a:t>UVM.</a:t>
            </a:r>
            <a:r>
              <a:rPr kumimoji="1" lang="zh-CN" altLang="en-US" b="0" dirty="0"/>
              <a:t> </a:t>
            </a:r>
            <a:r>
              <a:rPr kumimoji="1" lang="en-US" altLang="zh-CN" b="0" dirty="0"/>
              <a:t>We</a:t>
            </a:r>
            <a:r>
              <a:rPr kumimoji="1" lang="zh-CN" altLang="en-US" b="0" dirty="0"/>
              <a:t> </a:t>
            </a:r>
            <a:r>
              <a:rPr kumimoji="1" lang="en-US" altLang="zh-CN" b="0" dirty="0"/>
              <a:t>leverage the</a:t>
            </a:r>
            <a:r>
              <a:rPr kumimoji="1" lang="zh-CN" altLang="en-US" b="0" dirty="0"/>
              <a:t> </a:t>
            </a:r>
            <a:r>
              <a:rPr kumimoji="1" lang="en-US" altLang="zh-CN" b="0" dirty="0"/>
              <a:t>TB</a:t>
            </a:r>
            <a:r>
              <a:rPr kumimoji="1" lang="zh-CN" altLang="en-US" b="0" dirty="0"/>
              <a:t> </a:t>
            </a:r>
            <a:r>
              <a:rPr kumimoji="1" lang="en-US" altLang="zh-CN" b="0" dirty="0"/>
              <a:t>level</a:t>
            </a:r>
            <a:r>
              <a:rPr kumimoji="1" lang="zh-CN" altLang="en-US" b="0" dirty="0"/>
              <a:t> </a:t>
            </a:r>
            <a:r>
              <a:rPr kumimoji="1" lang="en-US" altLang="zh-CN" b="0" dirty="0"/>
              <a:t>sharing to mitigate</a:t>
            </a:r>
            <a:r>
              <a:rPr kumimoji="1" lang="zh-CN" altLang="en-US" b="0" dirty="0"/>
              <a:t> </a:t>
            </a:r>
            <a:r>
              <a:rPr kumimoji="1" lang="en-US" altLang="zh-CN" b="0" dirty="0"/>
              <a:t>TLB</a:t>
            </a:r>
            <a:r>
              <a:rPr kumimoji="1" lang="zh-CN" altLang="en-US" b="0" dirty="0"/>
              <a:t> </a:t>
            </a:r>
            <a:r>
              <a:rPr kumimoji="1" lang="en-US" altLang="zh-CN" b="0" dirty="0"/>
              <a:t>thrashing. </a:t>
            </a:r>
            <a:r>
              <a:rPr lang="en" altLang="zh-CN" sz="1200" b="0" kern="1200" dirty="0">
                <a:solidFill>
                  <a:schemeClr val="tx1"/>
                </a:solidFill>
                <a:effectLst/>
                <a:latin typeface="+mn-lt"/>
                <a:ea typeface="+mn-ea"/>
                <a:cs typeface="+mn-cs"/>
              </a:rPr>
              <a:t>We propose </a:t>
            </a:r>
            <a:r>
              <a:rPr lang="en-US" altLang="zh-CN" sz="1200" b="0" kern="1200" dirty="0">
                <a:solidFill>
                  <a:schemeClr val="tx1"/>
                </a:solidFill>
                <a:effectLst/>
                <a:latin typeface="+mn-lt"/>
                <a:ea typeface="+mn-ea"/>
                <a:cs typeface="+mn-cs"/>
              </a:rPr>
              <a:t>three</a:t>
            </a:r>
            <a:r>
              <a:rPr lang="zh-CN" altLang="en-US" sz="1200" b="0" kern="1200" dirty="0">
                <a:solidFill>
                  <a:schemeClr val="tx1"/>
                </a:solidFill>
                <a:effectLst/>
                <a:latin typeface="+mn-lt"/>
                <a:ea typeface="+mn-ea"/>
                <a:cs typeface="+mn-cs"/>
              </a:rPr>
              <a:t> </a:t>
            </a:r>
            <a:r>
              <a:rPr lang="en-US" altLang="zh-CN" sz="1200" b="0" kern="1200" dirty="0">
                <a:solidFill>
                  <a:schemeClr val="tx1"/>
                </a:solidFill>
                <a:effectLst/>
                <a:latin typeface="+mn-lt"/>
                <a:ea typeface="+mn-ea"/>
                <a:cs typeface="+mn-cs"/>
              </a:rPr>
              <a:t>optimizations,</a:t>
            </a:r>
            <a:r>
              <a:rPr lang="zh-CN" altLang="en-US" sz="1200" b="0" kern="1200" dirty="0">
                <a:solidFill>
                  <a:schemeClr val="tx1"/>
                </a:solidFill>
                <a:effectLst/>
                <a:latin typeface="+mn-lt"/>
                <a:ea typeface="+mn-ea"/>
                <a:cs typeface="+mn-cs"/>
              </a:rPr>
              <a:t> </a:t>
            </a:r>
            <a:r>
              <a:rPr lang="en-US" altLang="zh-CN" sz="1200" b="0" kern="1200" dirty="0">
                <a:solidFill>
                  <a:schemeClr val="tx1"/>
                </a:solidFill>
                <a:effectLst/>
                <a:latin typeface="+mn-lt"/>
                <a:ea typeface="+mn-ea"/>
                <a:cs typeface="+mn-cs"/>
              </a:rPr>
              <a:t>including</a:t>
            </a:r>
            <a:r>
              <a:rPr lang="zh-CN" altLang="en-US" sz="1200" b="0" kern="1200" dirty="0">
                <a:solidFill>
                  <a:schemeClr val="tx1"/>
                </a:solidFill>
                <a:effectLst/>
                <a:latin typeface="+mn-lt"/>
                <a:ea typeface="+mn-ea"/>
                <a:cs typeface="+mn-cs"/>
              </a:rPr>
              <a:t> </a:t>
            </a:r>
            <a:r>
              <a:rPr kumimoji="1" lang="en-US" altLang="zh-CN" sz="1200" dirty="0">
                <a:latin typeface="Candara" panose="020E0502030303020204" pitchFamily="34" charset="0"/>
                <a:ea typeface="PingFang SC" panose="020B0400000000000000" pitchFamily="34" charset="-122"/>
              </a:rPr>
              <a:t>TB</a:t>
            </a:r>
            <a:r>
              <a:rPr kumimoji="1" lang="zh-CN" altLang="en-US" sz="1200" dirty="0">
                <a:latin typeface="Candara" panose="020E0502030303020204" pitchFamily="34" charset="0"/>
                <a:ea typeface="PingFang SC" panose="020B0400000000000000" pitchFamily="34" charset="-122"/>
              </a:rPr>
              <a:t> </a:t>
            </a:r>
            <a:r>
              <a:rPr kumimoji="1" lang="en-US" altLang="zh-CN" sz="1200" dirty="0">
                <a:latin typeface="Candara" panose="020E0502030303020204" pitchFamily="34" charset="0"/>
                <a:ea typeface="PingFang SC" panose="020B0400000000000000" pitchFamily="34" charset="-122"/>
              </a:rPr>
              <a:t>scheduling</a:t>
            </a:r>
            <a:r>
              <a:rPr kumimoji="1" lang="zh-CN" altLang="en-US" sz="1200" dirty="0">
                <a:latin typeface="Candara" panose="020E0502030303020204" pitchFamily="34" charset="0"/>
                <a:ea typeface="PingFang SC" panose="020B0400000000000000" pitchFamily="34" charset="-122"/>
              </a:rPr>
              <a:t> </a:t>
            </a:r>
            <a:r>
              <a:rPr kumimoji="1" lang="en-US" altLang="zh-CN" sz="1200" b="0" dirty="0">
                <a:latin typeface="Candara" panose="020E0502030303020204" pitchFamily="34" charset="0"/>
                <a:ea typeface="PingFang SC" panose="020B0400000000000000" pitchFamily="34" charset="-122"/>
              </a:rPr>
              <a:t>to</a:t>
            </a:r>
            <a:r>
              <a:rPr kumimoji="1" lang="zh-CN" altLang="en-US" sz="1200" b="0" dirty="0">
                <a:latin typeface="Candara" panose="020E0502030303020204" pitchFamily="34" charset="0"/>
                <a:ea typeface="PingFang SC" panose="020B0400000000000000" pitchFamily="34" charset="-122"/>
              </a:rPr>
              <a:t> </a:t>
            </a:r>
            <a:r>
              <a:rPr kumimoji="1" lang="en-US" altLang="zh-CN" sz="1200" b="1" dirty="0">
                <a:solidFill>
                  <a:schemeClr val="accent2">
                    <a:lumMod val="75000"/>
                  </a:schemeClr>
                </a:solidFill>
                <a:latin typeface="Candara" panose="020E0502030303020204" pitchFamily="34" charset="0"/>
                <a:ea typeface="PingFang SC" panose="020B0400000000000000" pitchFamily="34" charset="-122"/>
              </a:rPr>
              <a:t>reduce the reuse distances</a:t>
            </a:r>
            <a:r>
              <a:rPr kumimoji="1" lang="en-US" altLang="zh-CN" sz="1200" b="0" dirty="0">
                <a:solidFill>
                  <a:srgbClr val="003393"/>
                </a:solidFill>
                <a:latin typeface="Candara" panose="020E0502030303020204" pitchFamily="34" charset="0"/>
                <a:ea typeface="PingFang SC" panose="020B0400000000000000" pitchFamily="34" charset="-122"/>
              </a:rPr>
              <a:t>.</a:t>
            </a:r>
            <a:r>
              <a:rPr kumimoji="1" lang="zh-CN" altLang="en-US" sz="1200" b="0" dirty="0">
                <a:solidFill>
                  <a:srgbClr val="003393"/>
                </a:solidFill>
                <a:latin typeface="Candara" panose="020E0502030303020204" pitchFamily="34" charset="0"/>
                <a:ea typeface="PingFang SC" panose="020B0400000000000000" pitchFamily="34" charset="-122"/>
              </a:rPr>
              <a:t> </a:t>
            </a:r>
            <a:r>
              <a:rPr kumimoji="1" lang="en-US" altLang="zh-CN" sz="1200" dirty="0">
                <a:latin typeface="Candara" panose="020E0502030303020204" pitchFamily="34" charset="0"/>
                <a:ea typeface="PingFang SC" panose="020B0400000000000000" pitchFamily="34" charset="-122"/>
              </a:rPr>
              <a:t>TLB</a:t>
            </a:r>
            <a:r>
              <a:rPr kumimoji="1" lang="zh-CN" altLang="en-US" sz="1200" dirty="0">
                <a:latin typeface="Candara" panose="020E0502030303020204" pitchFamily="34" charset="0"/>
                <a:ea typeface="PingFang SC" panose="020B0400000000000000" pitchFamily="34" charset="-122"/>
              </a:rPr>
              <a:t> </a:t>
            </a:r>
            <a:r>
              <a:rPr kumimoji="1" lang="en-US" altLang="zh-CN" sz="1200" dirty="0">
                <a:latin typeface="Candara" panose="020E0502030303020204" pitchFamily="34" charset="0"/>
                <a:ea typeface="PingFang SC" panose="020B0400000000000000" pitchFamily="34" charset="-122"/>
              </a:rPr>
              <a:t>partitioning</a:t>
            </a:r>
            <a:r>
              <a:rPr kumimoji="1" lang="zh-CN" altLang="en-US" sz="1200" dirty="0">
                <a:latin typeface="Candara" panose="020E0502030303020204" pitchFamily="34" charset="0"/>
                <a:ea typeface="PingFang SC" panose="020B0400000000000000" pitchFamily="34" charset="-122"/>
              </a:rPr>
              <a:t> </a:t>
            </a:r>
            <a:r>
              <a:rPr kumimoji="1" lang="en-US" altLang="zh-CN" sz="1200" dirty="0">
                <a:latin typeface="Candara" panose="020E0502030303020204" pitchFamily="34" charset="0"/>
                <a:ea typeface="PingFang SC" panose="020B0400000000000000" pitchFamily="34" charset="-122"/>
              </a:rPr>
              <a:t>to</a:t>
            </a:r>
            <a:r>
              <a:rPr kumimoji="1" lang="zh-CN" altLang="en-US" sz="1200" dirty="0">
                <a:latin typeface="Candara" panose="020E0502030303020204" pitchFamily="34" charset="0"/>
                <a:ea typeface="PingFang SC" panose="020B0400000000000000" pitchFamily="34" charset="-122"/>
              </a:rPr>
              <a:t> </a:t>
            </a:r>
            <a:r>
              <a:rPr lang="en-US" sz="1800" dirty="0">
                <a:effectLst/>
                <a:latin typeface="NimbusRomNo9L"/>
              </a:rPr>
              <a:t>mitigate the inter-TB interference</a:t>
            </a:r>
            <a:r>
              <a:rPr kumimoji="1" lang="en-US" altLang="zh-CN" sz="1200" b="0" dirty="0">
                <a:solidFill>
                  <a:srgbClr val="003393"/>
                </a:solidFill>
                <a:latin typeface="Candara" panose="020E0502030303020204" pitchFamily="34" charset="0"/>
                <a:ea typeface="PingFang SC" panose="020B0400000000000000" pitchFamily="34" charset="-122"/>
              </a:rPr>
              <a:t>.</a:t>
            </a:r>
            <a:r>
              <a:rPr kumimoji="1" lang="zh-CN" altLang="en-US" sz="1200" b="0" dirty="0">
                <a:solidFill>
                  <a:srgbClr val="003393"/>
                </a:solidFill>
                <a:latin typeface="Candara" panose="020E0502030303020204" pitchFamily="34" charset="0"/>
                <a:ea typeface="PingFang SC" panose="020B0400000000000000" pitchFamily="34" charset="-122"/>
              </a:rPr>
              <a:t> </a:t>
            </a:r>
            <a:r>
              <a:rPr lang="en" altLang="zh-CN" sz="1200" b="0" kern="1200" dirty="0">
                <a:solidFill>
                  <a:schemeClr val="tx1"/>
                </a:solidFill>
                <a:effectLst/>
                <a:latin typeface="+mn-lt"/>
                <a:ea typeface="+mn-ea"/>
                <a:cs typeface="+mn-cs"/>
              </a:rPr>
              <a:t>And </a:t>
            </a:r>
            <a:r>
              <a:rPr kumimoji="1" lang="en-US" altLang="zh-CN" sz="1200" dirty="0">
                <a:latin typeface="Candara" panose="020E0502030303020204" pitchFamily="34" charset="0"/>
                <a:ea typeface="PingFang SC" panose="020B0400000000000000" pitchFamily="34" charset="-122"/>
              </a:rPr>
              <a:t>TLB</a:t>
            </a:r>
            <a:r>
              <a:rPr kumimoji="1" lang="zh-CN" altLang="en-US" sz="1200" dirty="0">
                <a:latin typeface="Candara" panose="020E0502030303020204" pitchFamily="34" charset="0"/>
                <a:ea typeface="PingFang SC" panose="020B0400000000000000" pitchFamily="34" charset="-122"/>
              </a:rPr>
              <a:t> </a:t>
            </a:r>
            <a:r>
              <a:rPr kumimoji="1" lang="en-US" altLang="zh-CN" sz="1200" dirty="0">
                <a:latin typeface="Candara" panose="020E0502030303020204" pitchFamily="34" charset="0"/>
                <a:ea typeface="PingFang SC" panose="020B0400000000000000" pitchFamily="34" charset="-122"/>
              </a:rPr>
              <a:t>set</a:t>
            </a:r>
            <a:r>
              <a:rPr kumimoji="1" lang="zh-CN" altLang="en-US" sz="1200" dirty="0">
                <a:latin typeface="Candara" panose="020E0502030303020204" pitchFamily="34" charset="0"/>
                <a:ea typeface="PingFang SC" panose="020B0400000000000000" pitchFamily="34" charset="-122"/>
              </a:rPr>
              <a:t> </a:t>
            </a:r>
            <a:r>
              <a:rPr kumimoji="1" lang="en-US" altLang="zh-CN" sz="1200" dirty="0">
                <a:latin typeface="Candara" panose="020E0502030303020204" pitchFamily="34" charset="0"/>
                <a:ea typeface="PingFang SC" panose="020B0400000000000000" pitchFamily="34" charset="-122"/>
              </a:rPr>
              <a:t>sharing</a:t>
            </a:r>
            <a:r>
              <a:rPr kumimoji="1" lang="zh-CN" altLang="en-US" sz="1200" dirty="0">
                <a:latin typeface="Candara" panose="020E0502030303020204" pitchFamily="34" charset="0"/>
                <a:ea typeface="PingFang SC" panose="020B0400000000000000" pitchFamily="34" charset="-122"/>
              </a:rPr>
              <a:t> </a:t>
            </a:r>
            <a:r>
              <a:rPr kumimoji="1" lang="en-US" altLang="zh-CN" sz="1200" dirty="0">
                <a:latin typeface="Candara" panose="020E0502030303020204" pitchFamily="34" charset="0"/>
                <a:ea typeface="PingFang SC" panose="020B0400000000000000" pitchFamily="34" charset="-122"/>
              </a:rPr>
              <a:t>to</a:t>
            </a:r>
            <a:r>
              <a:rPr kumimoji="1" lang="zh-CN" altLang="en-US" sz="1200" dirty="0">
                <a:latin typeface="Candara" panose="020E0502030303020204" pitchFamily="34" charset="0"/>
                <a:ea typeface="PingFang SC" panose="020B0400000000000000" pitchFamily="34" charset="-122"/>
              </a:rPr>
              <a:t> </a:t>
            </a:r>
            <a:r>
              <a:rPr lang="en-US" sz="1800" dirty="0">
                <a:effectLst/>
                <a:latin typeface="NimbusRomNo9L"/>
              </a:rPr>
              <a:t>accommodate those TBs that have translation sharing. </a:t>
            </a:r>
            <a:endParaRPr lang="en-US" dirty="0"/>
          </a:p>
          <a:p>
            <a:r>
              <a:rPr kumimoji="1" lang="en-US" altLang="zh-CN" b="0" dirty="0"/>
              <a:t>The results show that our proposed</a:t>
            </a:r>
            <a:r>
              <a:rPr kumimoji="1" lang="zh-CN" altLang="en-US" b="0" dirty="0"/>
              <a:t> </a:t>
            </a:r>
            <a:r>
              <a:rPr kumimoji="1" lang="en-US" altLang="zh-CN" b="0" dirty="0"/>
              <a:t>approach</a:t>
            </a:r>
            <a:r>
              <a:rPr kumimoji="1" lang="zh-CN" altLang="en-US" b="0" dirty="0"/>
              <a:t> </a:t>
            </a:r>
            <a:r>
              <a:rPr kumimoji="1" lang="en-US" altLang="zh-CN" sz="1200" b="0" dirty="0">
                <a:latin typeface="PingFang SC" panose="020B0400000000000000" pitchFamily="34" charset="-122"/>
                <a:ea typeface="PingFang SC" panose="020B0400000000000000" pitchFamily="34" charset="-122"/>
              </a:rPr>
              <a:t>Improves performance by </a:t>
            </a:r>
            <a:r>
              <a:rPr kumimoji="1" lang="en-US" altLang="zh-CN" sz="1200" b="0" dirty="0">
                <a:solidFill>
                  <a:srgbClr val="FF0000"/>
                </a:solidFill>
                <a:latin typeface="PingFang SC" panose="020B0400000000000000" pitchFamily="34" charset="-122"/>
                <a:ea typeface="PingFang SC" panose="020B0400000000000000" pitchFamily="34" charset="-122"/>
              </a:rPr>
              <a:t>12.5%</a:t>
            </a:r>
            <a:r>
              <a:rPr kumimoji="1" lang="zh-CN" altLang="en-US" sz="1200" b="0" dirty="0">
                <a:solidFill>
                  <a:srgbClr val="FF0000"/>
                </a:solidFill>
                <a:latin typeface="PingFang SC" panose="020B0400000000000000" pitchFamily="34" charset="-122"/>
                <a:ea typeface="PingFang SC" panose="020B0400000000000000" pitchFamily="34" charset="-122"/>
              </a:rPr>
              <a:t> </a:t>
            </a:r>
            <a:r>
              <a:rPr kumimoji="1" lang="en-US" altLang="zh-CN" sz="1200" b="0" dirty="0">
                <a:solidFill>
                  <a:srgbClr val="FF0000"/>
                </a:solidFill>
                <a:latin typeface="PingFang SC" panose="020B0400000000000000" pitchFamily="34" charset="-122"/>
                <a:ea typeface="PingFang SC" panose="020B0400000000000000" pitchFamily="34" charset="-122"/>
              </a:rPr>
              <a:t>on</a:t>
            </a:r>
            <a:r>
              <a:rPr kumimoji="1" lang="zh-CN" altLang="en-US" sz="1200" b="0" dirty="0">
                <a:solidFill>
                  <a:srgbClr val="FF0000"/>
                </a:solidFill>
                <a:latin typeface="PingFang SC" panose="020B0400000000000000" pitchFamily="34" charset="-122"/>
                <a:ea typeface="PingFang SC" panose="020B0400000000000000" pitchFamily="34" charset="-122"/>
              </a:rPr>
              <a:t> </a:t>
            </a:r>
            <a:r>
              <a:rPr kumimoji="1" lang="en-US" altLang="zh-CN" sz="1200" b="0" dirty="0">
                <a:solidFill>
                  <a:srgbClr val="FF0000"/>
                </a:solidFill>
                <a:latin typeface="PingFang SC" panose="020B0400000000000000" pitchFamily="34" charset="-122"/>
                <a:ea typeface="PingFang SC" panose="020B0400000000000000" pitchFamily="34" charset="-122"/>
              </a:rPr>
              <a:t>average.</a:t>
            </a:r>
            <a:endParaRPr kumimoji="1" lang="zh-CN" altLang="en-US" b="0"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24</a:t>
            </a:fld>
            <a:endParaRPr lang="en-US"/>
          </a:p>
        </p:txBody>
      </p:sp>
    </p:spTree>
    <p:extLst>
      <p:ext uri="{BB962C8B-B14F-4D97-AF65-F5344CB8AC3E}">
        <p14:creationId xmlns:p14="http://schemas.microsoft.com/office/powerpoint/2010/main" val="2554840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a:t>That’s all about our paper. Thank you for listening my presentation,</a:t>
            </a:r>
          </a:p>
          <a:p>
            <a:r>
              <a:rPr kumimoji="1" lang="en-US" altLang="zh-CN" dirty="0"/>
              <a:t> I’ll happy to take any the questions.</a:t>
            </a:r>
            <a:endParaRPr kumimoji="1" lang="zh-CN" alt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25</a:t>
            </a:fld>
            <a:endParaRPr lang="en-US"/>
          </a:p>
        </p:txBody>
      </p:sp>
    </p:spTree>
    <p:extLst>
      <p:ext uri="{BB962C8B-B14F-4D97-AF65-F5344CB8AC3E}">
        <p14:creationId xmlns:p14="http://schemas.microsoft.com/office/powerpoint/2010/main" val="4229146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Recently, GPU vendors have proposed unified virtual memory</a:t>
            </a:r>
            <a:r>
              <a:rPr lang="en-US" altLang="zh-CN" sz="1800" dirty="0">
                <a:effectLst/>
                <a:latin typeface="NimbusRomNo9L"/>
              </a:rPr>
              <a:t>,</a:t>
            </a:r>
            <a:r>
              <a:rPr lang="zh-CN" altLang="en-US" sz="1800" dirty="0">
                <a:effectLst/>
                <a:latin typeface="NimbusRomNo9L"/>
              </a:rPr>
              <a:t> </a:t>
            </a:r>
            <a:r>
              <a:rPr lang="en-US" altLang="zh-CN" sz="1800" dirty="0">
                <a:effectLst/>
                <a:latin typeface="NimbusRomNo9L"/>
              </a:rPr>
              <a:t>short</a:t>
            </a:r>
            <a:r>
              <a:rPr lang="zh-CN" altLang="en-US" sz="1800" dirty="0">
                <a:effectLst/>
                <a:latin typeface="NimbusRomNo9L"/>
              </a:rPr>
              <a:t> </a:t>
            </a:r>
            <a:r>
              <a:rPr lang="en-US" altLang="zh-CN" sz="1800" dirty="0">
                <a:effectLst/>
                <a:latin typeface="NimbusRomNo9L"/>
              </a:rPr>
              <a:t>name,</a:t>
            </a:r>
            <a:r>
              <a:rPr lang="zh-CN" altLang="en-US" sz="1800" dirty="0">
                <a:effectLst/>
                <a:latin typeface="NimbusRomNo9L"/>
              </a:rPr>
              <a:t> </a:t>
            </a:r>
            <a:r>
              <a:rPr lang="en-US" sz="1800" dirty="0">
                <a:effectLst/>
                <a:latin typeface="NimbusRomNo9L"/>
              </a:rPr>
              <a:t>UVM with demand paging to ease GPU programming. This feature is especially beneficial for executing applications wh</a:t>
            </a:r>
            <a:r>
              <a:rPr lang="en-US" altLang="zh-CN" sz="1800" dirty="0">
                <a:effectLst/>
                <a:latin typeface="NimbusRomNo9L"/>
              </a:rPr>
              <a:t>ich</a:t>
            </a:r>
            <a:r>
              <a:rPr lang="en-US" sz="1800" dirty="0">
                <a:effectLst/>
                <a:latin typeface="NimbusRomNo9L"/>
              </a:rPr>
              <a:t> memory footprints exceed the GPU memory capacity. While UVM is promising, it introduces an expensive address translation process</a:t>
            </a:r>
            <a:r>
              <a:rPr lang="en-US" altLang="zh-CN" sz="1800" dirty="0">
                <a:effectLst/>
                <a:latin typeface="NimbusRomNo9L"/>
              </a:rPr>
              <a:t>.</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4</a:t>
            </a:fld>
            <a:endParaRPr lang="en-US"/>
          </a:p>
        </p:txBody>
      </p:sp>
    </p:spTree>
    <p:extLst>
      <p:ext uri="{BB962C8B-B14F-4D97-AF65-F5344CB8AC3E}">
        <p14:creationId xmlns:p14="http://schemas.microsoft.com/office/powerpoint/2010/main" val="421317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This</a:t>
            </a:r>
            <a:r>
              <a:rPr lang="zh-CN" altLang="en-US" sz="1800" dirty="0">
                <a:effectLst/>
                <a:latin typeface="NimbusRomNo9L"/>
              </a:rPr>
              <a:t> </a:t>
            </a:r>
            <a:r>
              <a:rPr lang="en-US" sz="1800" dirty="0">
                <a:effectLst/>
                <a:latin typeface="NimbusRomNo9L"/>
              </a:rPr>
              <a:t>Figure </a:t>
            </a:r>
            <a:r>
              <a:rPr lang="en-US" altLang="zh-CN" sz="1800" dirty="0">
                <a:effectLst/>
                <a:latin typeface="NimbusRomNo9L"/>
              </a:rPr>
              <a:t>shows</a:t>
            </a:r>
            <a:r>
              <a:rPr lang="zh-CN" altLang="en-US" sz="1800" dirty="0">
                <a:effectLst/>
                <a:latin typeface="NimbusRomNo9L"/>
              </a:rPr>
              <a:t> </a:t>
            </a:r>
            <a:r>
              <a:rPr lang="en-US" sz="1800" dirty="0">
                <a:effectLst/>
                <a:latin typeface="NimbusRomNo9L"/>
              </a:rPr>
              <a:t>GPU architecture </a:t>
            </a:r>
            <a:r>
              <a:rPr lang="en-US" altLang="zh-CN" sz="1800" dirty="0">
                <a:effectLst/>
                <a:latin typeface="NimbusRomNo9L"/>
              </a:rPr>
              <a:t>and</a:t>
            </a:r>
            <a:r>
              <a:rPr lang="zh-CN" altLang="en-US" sz="1800" dirty="0">
                <a:effectLst/>
                <a:latin typeface="NimbusRomNo9L"/>
              </a:rPr>
              <a:t> </a:t>
            </a:r>
            <a:r>
              <a:rPr lang="en-US" altLang="zh-CN" sz="1800" dirty="0">
                <a:effectLst/>
                <a:latin typeface="NimbusRomNo9L"/>
              </a:rPr>
              <a:t>address</a:t>
            </a:r>
            <a:r>
              <a:rPr lang="zh-CN" altLang="en-US" sz="1800" dirty="0">
                <a:effectLst/>
                <a:latin typeface="NimbusRomNo9L"/>
              </a:rPr>
              <a:t> </a:t>
            </a:r>
            <a:r>
              <a:rPr lang="en-US" altLang="zh-CN" sz="1800" dirty="0">
                <a:effectLst/>
                <a:latin typeface="NimbusRomNo9L"/>
              </a:rPr>
              <a:t>translation</a:t>
            </a:r>
            <a:r>
              <a:rPr lang="zh-CN" altLang="en-US" sz="1800" dirty="0">
                <a:effectLst/>
                <a:latin typeface="NimbusRomNo9L"/>
              </a:rPr>
              <a:t> </a:t>
            </a:r>
            <a:r>
              <a:rPr lang="en-US" altLang="zh-CN" sz="1800" dirty="0">
                <a:effectLst/>
                <a:latin typeface="NimbusRomNo9L"/>
              </a:rPr>
              <a:t>process.</a:t>
            </a:r>
            <a:r>
              <a:rPr lang="zh-CN" altLang="en-US" sz="1800" dirty="0">
                <a:effectLst/>
                <a:latin typeface="NimbusRomNo9L"/>
              </a:rPr>
              <a:t> </a:t>
            </a:r>
            <a:r>
              <a:rPr lang="en-US" altLang="zh-CN" sz="1800" dirty="0">
                <a:effectLst/>
                <a:latin typeface="NimbusRomNo9L"/>
              </a:rPr>
              <a:t>Each</a:t>
            </a:r>
            <a:r>
              <a:rPr lang="zh-CN" altLang="en-US" sz="1800" dirty="0">
                <a:effectLst/>
                <a:latin typeface="NimbusRomNo9L"/>
              </a:rPr>
              <a:t> </a:t>
            </a:r>
            <a:r>
              <a:rPr lang="en-US" altLang="zh-CN" sz="1800" dirty="0">
                <a:effectLst/>
                <a:latin typeface="NimbusRomNo9L"/>
              </a:rPr>
              <a:t>GPU</a:t>
            </a:r>
            <a:r>
              <a:rPr lang="zh-CN" altLang="en-US" sz="1800" dirty="0">
                <a:effectLst/>
                <a:latin typeface="NimbusRomNo9L"/>
              </a:rPr>
              <a:t> </a:t>
            </a:r>
            <a:r>
              <a:rPr lang="en-US" sz="1800" dirty="0">
                <a:effectLst/>
                <a:latin typeface="NimbusRomNo9L"/>
              </a:rPr>
              <a:t>compris</a:t>
            </a:r>
            <a:r>
              <a:rPr lang="en-US" altLang="zh-CN" sz="1800" dirty="0">
                <a:effectLst/>
                <a:latin typeface="NimbusRomNo9L"/>
              </a:rPr>
              <a:t>e</a:t>
            </a:r>
            <a:r>
              <a:rPr lang="en-US" sz="1800" dirty="0">
                <a:effectLst/>
                <a:latin typeface="NimbusRomNo9L"/>
              </a:rPr>
              <a:t> multiple streaming multiprocessors (SMs) and memory partitions. Each SM has its own private L1 TLB and L1 cache. L2 TLB and L2 data cache are shared across all SMs and distributed across the memory partitions. </a:t>
            </a:r>
            <a:r>
              <a:rPr lang="en-US" altLang="zh-CN" sz="1800" dirty="0">
                <a:effectLst/>
                <a:latin typeface="NimbusRomNo9L"/>
              </a:rPr>
              <a:t>So,</a:t>
            </a:r>
            <a:r>
              <a:rPr lang="zh-CN" altLang="en-US" sz="1800" dirty="0">
                <a:effectLst/>
                <a:latin typeface="NimbusRomNo9L"/>
              </a:rPr>
              <a:t> </a:t>
            </a:r>
            <a:r>
              <a:rPr lang="en-US" sz="1800" dirty="0">
                <a:effectLst/>
                <a:latin typeface="NimbusRomNo9L"/>
              </a:rPr>
              <a:t>the address translation process under unified virtual memory (UVM)</a:t>
            </a:r>
            <a:r>
              <a:rPr lang="zh-CN" altLang="en-US" sz="1800" dirty="0">
                <a:effectLst/>
                <a:latin typeface="NimbusRomNo9L"/>
              </a:rPr>
              <a:t> </a:t>
            </a:r>
            <a:r>
              <a:rPr lang="en-US" altLang="zh-CN" sz="1800" dirty="0">
                <a:effectLst/>
                <a:latin typeface="NimbusRomNo9L"/>
              </a:rPr>
              <a:t>is</a:t>
            </a:r>
            <a:r>
              <a:rPr lang="zh-CN" altLang="en-US" sz="1800" dirty="0">
                <a:effectLst/>
                <a:latin typeface="NimbusRomNo9L"/>
              </a:rPr>
              <a:t> </a:t>
            </a:r>
            <a:r>
              <a:rPr lang="en-US" altLang="zh-CN" sz="1800" dirty="0">
                <a:effectLst/>
                <a:latin typeface="NimbusRomNo9L"/>
              </a:rPr>
              <a:t>as</a:t>
            </a:r>
            <a:r>
              <a:rPr lang="zh-CN" altLang="en-US" sz="1800" dirty="0">
                <a:effectLst/>
                <a:latin typeface="NimbusRomNo9L"/>
              </a:rPr>
              <a:t> </a:t>
            </a:r>
            <a:r>
              <a:rPr lang="en-US" altLang="zh-CN" sz="1800" dirty="0">
                <a:effectLst/>
                <a:latin typeface="NimbusRomNo9L"/>
              </a:rPr>
              <a:t>follows.</a:t>
            </a:r>
            <a:r>
              <a:rPr lang="zh-CN" altLang="en-US" sz="1800" dirty="0">
                <a:effectLst/>
                <a:latin typeface="NimbusRomNo9L"/>
              </a:rPr>
              <a:t> </a:t>
            </a:r>
            <a:r>
              <a:rPr lang="en-US" altLang="zh-CN" sz="1800" dirty="0">
                <a:effectLst/>
                <a:latin typeface="NimbusRomNo9L"/>
              </a:rPr>
              <a:t>T</a:t>
            </a:r>
            <a:r>
              <a:rPr lang="en-US" sz="1800" dirty="0">
                <a:effectLst/>
                <a:latin typeface="NimbusRomNo9L"/>
              </a:rPr>
              <a:t>he memory requests generated by each thread are first coalesced by the GPU memory coalescing unit </a:t>
            </a:r>
            <a:r>
              <a:rPr lang="en-US" altLang="zh-CN" sz="1800" dirty="0">
                <a:effectLst/>
                <a:latin typeface="NimbusRomNo9L"/>
              </a:rPr>
              <a:t>(1</a:t>
            </a:r>
            <a:r>
              <a:rPr lang="en-US" sz="1800" dirty="0">
                <a:effectLst/>
                <a:latin typeface="NimbusRomNo9L"/>
              </a:rPr>
              <a:t>). The L1 data cache lookup happens in parallel with the L1 TLB lookup. If the translation is present in the L1 TLB, a TLB hit is returned and the physical page number is used to compare with the tags in the L1 cache (</a:t>
            </a:r>
            <a:r>
              <a:rPr lang="en-US" altLang="zh-CN" sz="1800" dirty="0">
                <a:effectLst/>
                <a:latin typeface="Dingbats"/>
              </a:rPr>
              <a:t>2</a:t>
            </a:r>
            <a:r>
              <a:rPr lang="en-US" sz="1800" dirty="0">
                <a:effectLst/>
                <a:latin typeface="NimbusRomNo9L"/>
              </a:rPr>
              <a:t>). Otherwise, if the translation misses in the L1 TLB, the request is forwarded to the shared L2 TLB (</a:t>
            </a:r>
            <a:r>
              <a:rPr lang="en-US" altLang="zh-CN" sz="1800" dirty="0">
                <a:effectLst/>
                <a:latin typeface="Dingbats"/>
              </a:rPr>
              <a:t>3</a:t>
            </a:r>
            <a:r>
              <a:rPr lang="en-US" sz="1800" dirty="0">
                <a:effectLst/>
                <a:latin typeface="NimbusRomNo9L"/>
              </a:rPr>
              <a:t>). If it further misses in the L2 TLB, the page table walker is triggered (</a:t>
            </a:r>
            <a:r>
              <a:rPr lang="en-US" altLang="zh-CN" sz="1800" dirty="0">
                <a:effectLst/>
                <a:latin typeface="Dingbats"/>
              </a:rPr>
              <a:t>4</a:t>
            </a:r>
            <a:r>
              <a:rPr lang="en-US" sz="1800" dirty="0">
                <a:effectLst/>
                <a:latin typeface="NimbusRomNo9L"/>
              </a:rPr>
              <a:t>). After the physical address is </a:t>
            </a:r>
            <a:r>
              <a:rPr lang="en-US" altLang="zh-CN" sz="1800" dirty="0">
                <a:effectLst/>
                <a:latin typeface="NimbusRomNo9L"/>
              </a:rPr>
              <a:t>obtained</a:t>
            </a:r>
            <a:r>
              <a:rPr lang="en-US" sz="1800" dirty="0">
                <a:effectLst/>
                <a:latin typeface="NimbusRomNo9L"/>
              </a:rPr>
              <a:t> by walking the page table, the translation is populated to the shared L2 TLB (</a:t>
            </a:r>
            <a:r>
              <a:rPr lang="en-US" altLang="zh-CN" sz="1800" dirty="0">
                <a:effectLst/>
                <a:latin typeface="Dingbats"/>
              </a:rPr>
              <a:t>5</a:t>
            </a:r>
            <a:r>
              <a:rPr lang="en-US" sz="1800" dirty="0">
                <a:effectLst/>
                <a:latin typeface="NimbusRomNo9L"/>
              </a:rPr>
              <a:t>) and further returned to L1 TLB (</a:t>
            </a:r>
            <a:r>
              <a:rPr lang="en-US" altLang="zh-CN" sz="1800" dirty="0">
                <a:effectLst/>
                <a:latin typeface="Dingbats"/>
              </a:rPr>
              <a:t>6</a:t>
            </a:r>
            <a:r>
              <a:rPr lang="en-US" sz="1800" dirty="0">
                <a:effectLst/>
                <a:latin typeface="NimbusRomNo9L"/>
              </a:rPr>
              <a:t>) </a:t>
            </a:r>
            <a:r>
              <a:rPr lang="en-US" altLang="zh-CN" sz="1800" dirty="0">
                <a:effectLst/>
                <a:latin typeface="NimbusRomNo9L"/>
              </a:rPr>
              <a:t>.</a:t>
            </a:r>
            <a:endParaRPr 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5</a:t>
            </a:fld>
            <a:endParaRPr lang="en-US"/>
          </a:p>
        </p:txBody>
      </p:sp>
    </p:spTree>
    <p:extLst>
      <p:ext uri="{BB962C8B-B14F-4D97-AF65-F5344CB8AC3E}">
        <p14:creationId xmlns:p14="http://schemas.microsoft.com/office/powerpoint/2010/main" val="4282941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We </a:t>
            </a:r>
            <a:r>
              <a:rPr lang="en-US" altLang="zh-CN" sz="1800" dirty="0">
                <a:effectLst/>
                <a:latin typeface="NimbusRomNo9L"/>
              </a:rPr>
              <a:t>study</a:t>
            </a:r>
            <a:r>
              <a:rPr lang="zh-CN" altLang="en-US" sz="1800" dirty="0">
                <a:effectLst/>
                <a:latin typeface="NimbusRomNo9L"/>
              </a:rPr>
              <a:t> </a:t>
            </a:r>
            <a:r>
              <a:rPr lang="en-US" altLang="zh-CN" sz="1800" dirty="0">
                <a:effectLst/>
                <a:latin typeface="NimbusRomNo9L"/>
              </a:rPr>
              <a:t>the</a:t>
            </a:r>
            <a:r>
              <a:rPr lang="zh-CN" altLang="en-US" sz="1800" dirty="0">
                <a:effectLst/>
                <a:latin typeface="NimbusRomNo9L"/>
              </a:rPr>
              <a:t> </a:t>
            </a:r>
            <a:r>
              <a:rPr lang="en-US" sz="1800" dirty="0">
                <a:effectLst/>
                <a:latin typeface="NimbusRomNo9L"/>
              </a:rPr>
              <a:t>GPU L1 TLB hit rates. </a:t>
            </a:r>
            <a:r>
              <a:rPr lang="en-US" altLang="zh-CN" sz="1800" dirty="0">
                <a:effectLst/>
                <a:latin typeface="NimbusRomNo9L"/>
              </a:rPr>
              <a:t>This</a:t>
            </a:r>
            <a:r>
              <a:rPr lang="zh-CN" altLang="en-US" sz="1800" dirty="0">
                <a:effectLst/>
                <a:latin typeface="NimbusRomNo9L"/>
              </a:rPr>
              <a:t> </a:t>
            </a:r>
            <a:r>
              <a:rPr lang="en-US" altLang="zh-CN" sz="1800" dirty="0">
                <a:effectLst/>
                <a:latin typeface="NimbusRomNo9L"/>
              </a:rPr>
              <a:t>figure</a:t>
            </a:r>
            <a:r>
              <a:rPr lang="zh-CN" altLang="en-US" sz="1800" dirty="0">
                <a:effectLst/>
                <a:latin typeface="NimbusRomNo9L"/>
              </a:rPr>
              <a:t> </a:t>
            </a:r>
            <a:r>
              <a:rPr lang="en-US" altLang="zh-CN" sz="1800" dirty="0">
                <a:effectLst/>
                <a:latin typeface="NimbusRomNo9L"/>
              </a:rPr>
              <a:t>shows</a:t>
            </a:r>
            <a:r>
              <a:rPr lang="zh-CN" altLang="en-US" sz="1800" dirty="0">
                <a:effectLst/>
                <a:latin typeface="NimbusRomNo9L"/>
              </a:rPr>
              <a:t> </a:t>
            </a:r>
            <a:r>
              <a:rPr lang="en-US" altLang="zh-CN" sz="1800" dirty="0">
                <a:effectLst/>
                <a:latin typeface="NimbusRomNo9L"/>
              </a:rPr>
              <a:t>the</a:t>
            </a:r>
            <a:r>
              <a:rPr lang="zh-CN" altLang="en-US" sz="1800" dirty="0">
                <a:effectLst/>
                <a:latin typeface="NimbusRomNo9L"/>
              </a:rPr>
              <a:t> </a:t>
            </a:r>
            <a:r>
              <a:rPr lang="en-US" altLang="zh-CN" sz="1800" dirty="0">
                <a:effectLst/>
                <a:latin typeface="NimbusRomNo9L"/>
              </a:rPr>
              <a:t>L1</a:t>
            </a:r>
            <a:r>
              <a:rPr lang="zh-CN" altLang="en-US" sz="1800" dirty="0">
                <a:effectLst/>
                <a:latin typeface="NimbusRomNo9L"/>
              </a:rPr>
              <a:t> </a:t>
            </a:r>
            <a:r>
              <a:rPr lang="en-US" altLang="zh-CN" sz="1800" dirty="0">
                <a:effectLst/>
                <a:latin typeface="NimbusRomNo9L"/>
              </a:rPr>
              <a:t>TLB</a:t>
            </a:r>
            <a:r>
              <a:rPr lang="zh-CN" altLang="en-US" sz="1800" dirty="0">
                <a:effectLst/>
                <a:latin typeface="NimbusRomNo9L"/>
              </a:rPr>
              <a:t> </a:t>
            </a:r>
            <a:r>
              <a:rPr lang="en-US" altLang="zh-CN" sz="1800" dirty="0">
                <a:effectLst/>
                <a:latin typeface="NimbusRomNo9L"/>
              </a:rPr>
              <a:t>performance,</a:t>
            </a:r>
            <a:r>
              <a:rPr lang="zh-CN" altLang="en-US" sz="1800" dirty="0">
                <a:effectLst/>
                <a:latin typeface="NimbusRomNo9L"/>
              </a:rPr>
              <a:t> </a:t>
            </a:r>
            <a:r>
              <a:rPr lang="en-US" altLang="zh-CN" sz="1800" dirty="0">
                <a:effectLst/>
                <a:latin typeface="NimbusRomNo9L"/>
              </a:rPr>
              <a:t>the</a:t>
            </a:r>
            <a:r>
              <a:rPr lang="zh-CN" altLang="en-US" sz="1800" dirty="0">
                <a:effectLst/>
                <a:latin typeface="NimbusRomNo9L"/>
              </a:rPr>
              <a:t> </a:t>
            </a:r>
            <a:r>
              <a:rPr lang="en-US" altLang="zh-CN" sz="1800" dirty="0">
                <a:effectLst/>
                <a:latin typeface="NimbusRomNo9L"/>
              </a:rPr>
              <a:t>hit</a:t>
            </a:r>
            <a:r>
              <a:rPr lang="zh-CN" altLang="en-US" sz="1800" dirty="0">
                <a:effectLst/>
                <a:latin typeface="NimbusRomNo9L"/>
              </a:rPr>
              <a:t> </a:t>
            </a:r>
            <a:r>
              <a:rPr lang="en-US" altLang="zh-CN" sz="1800" dirty="0">
                <a:effectLst/>
                <a:latin typeface="NimbusRomNo9L"/>
              </a:rPr>
              <a:t>rate</a:t>
            </a:r>
            <a:r>
              <a:rPr lang="zh-CN" altLang="en-US" sz="1800" dirty="0">
                <a:effectLst/>
                <a:latin typeface="NimbusRomNo9L"/>
              </a:rPr>
              <a:t> </a:t>
            </a:r>
            <a:r>
              <a:rPr lang="en-US" altLang="zh-CN" sz="1800" dirty="0">
                <a:effectLst/>
                <a:latin typeface="NimbusRomNo9L"/>
              </a:rPr>
              <a:t>under</a:t>
            </a:r>
            <a:r>
              <a:rPr lang="zh-CN" altLang="en-US" sz="1800" dirty="0">
                <a:effectLst/>
                <a:latin typeface="NimbusRomNo9L"/>
              </a:rPr>
              <a:t> </a:t>
            </a:r>
            <a:r>
              <a:rPr lang="en-US" altLang="zh-CN" sz="1800" dirty="0">
                <a:effectLst/>
                <a:latin typeface="NimbusRomNo9L"/>
              </a:rPr>
              <a:t>different</a:t>
            </a:r>
            <a:r>
              <a:rPr lang="zh-CN" altLang="en-US" sz="1800" dirty="0">
                <a:effectLst/>
                <a:latin typeface="NimbusRomNo9L"/>
              </a:rPr>
              <a:t> </a:t>
            </a:r>
            <a:r>
              <a:rPr lang="en-US" altLang="zh-CN" sz="1800" dirty="0">
                <a:effectLst/>
                <a:latin typeface="NimbusRomNo9L"/>
              </a:rPr>
              <a:t>L1</a:t>
            </a:r>
            <a:r>
              <a:rPr lang="zh-CN" altLang="en-US" sz="1800" dirty="0">
                <a:effectLst/>
                <a:latin typeface="NimbusRomNo9L"/>
              </a:rPr>
              <a:t> </a:t>
            </a:r>
            <a:r>
              <a:rPr lang="en-US" altLang="zh-CN" sz="1800" dirty="0">
                <a:effectLst/>
                <a:latin typeface="NimbusRomNo9L"/>
              </a:rPr>
              <a:t>TLB</a:t>
            </a:r>
            <a:r>
              <a:rPr lang="zh-CN" altLang="en-US" sz="1800" dirty="0">
                <a:effectLst/>
                <a:latin typeface="NimbusRomNo9L"/>
              </a:rPr>
              <a:t> </a:t>
            </a:r>
            <a:r>
              <a:rPr lang="en-US" altLang="zh-CN" sz="1800" dirty="0">
                <a:effectLst/>
                <a:latin typeface="NimbusRomNo9L"/>
              </a:rPr>
              <a:t>entries.</a:t>
            </a:r>
            <a:r>
              <a:rPr lang="zh-CN" altLang="en-US" sz="1800" dirty="0">
                <a:effectLst/>
                <a:latin typeface="NimbusRomNo9L"/>
              </a:rPr>
              <a:t> </a:t>
            </a:r>
            <a:r>
              <a:rPr lang="en-US" altLang="zh-CN" sz="1800" dirty="0">
                <a:effectLst/>
                <a:latin typeface="NimbusRomNo9L"/>
              </a:rPr>
              <a:t>We</a:t>
            </a:r>
            <a:r>
              <a:rPr lang="en-US" sz="1800" dirty="0">
                <a:effectLst/>
                <a:latin typeface="NimbusRomNo9L"/>
              </a:rPr>
              <a:t> can observe</a:t>
            </a:r>
            <a:r>
              <a:rPr lang="zh-CN" altLang="en-US" sz="1800" dirty="0">
                <a:effectLst/>
                <a:latin typeface="NimbusRomNo9L"/>
              </a:rPr>
              <a:t> </a:t>
            </a:r>
            <a:r>
              <a:rPr lang="en-US" altLang="zh-CN" sz="1800" dirty="0">
                <a:effectLst/>
                <a:latin typeface="NimbusRomNo9L"/>
              </a:rPr>
              <a:t>that</a:t>
            </a:r>
            <a:r>
              <a:rPr lang="en-US" sz="1800" dirty="0">
                <a:effectLst/>
                <a:latin typeface="NimbusRomNo9L"/>
              </a:rPr>
              <a:t>, most of the GPU benchmarks suffer </a:t>
            </a:r>
            <a:r>
              <a:rPr lang="en-US" altLang="zh-CN" sz="1800" dirty="0">
                <a:effectLst/>
                <a:latin typeface="NimbusRomNo9L"/>
              </a:rPr>
              <a:t>low</a:t>
            </a:r>
            <a:r>
              <a:rPr lang="en-US" sz="1800" dirty="0">
                <a:effectLst/>
                <a:latin typeface="NimbusRomNo9L"/>
              </a:rPr>
              <a:t> L1 TLB hit rates. This is because a large number of memory pages are accessed intensively due to the GPU parallel execution. Since the private L1 TLB has limited capacity</a:t>
            </a:r>
            <a:r>
              <a:rPr lang="en-US" altLang="zh-CN" sz="1800" dirty="0">
                <a:effectLst/>
                <a:latin typeface="NimbusRomNo9L"/>
              </a:rPr>
              <a:t>,</a:t>
            </a:r>
            <a:r>
              <a:rPr lang="zh-CN" altLang="en-US" sz="1800" dirty="0">
                <a:effectLst/>
                <a:latin typeface="NimbusRomNo9L"/>
              </a:rPr>
              <a:t> </a:t>
            </a:r>
            <a:r>
              <a:rPr lang="en-US" altLang="zh-CN" sz="1800" dirty="0">
                <a:effectLst/>
                <a:latin typeface="NimbusRomNo9L"/>
              </a:rPr>
              <a:t>the</a:t>
            </a:r>
            <a:r>
              <a:rPr lang="zh-CN" altLang="en-US" sz="1800" dirty="0">
                <a:effectLst/>
                <a:latin typeface="NimbusRomNo9L"/>
              </a:rPr>
              <a:t> </a:t>
            </a:r>
            <a:r>
              <a:rPr lang="en-US" sz="1800" dirty="0">
                <a:effectLst/>
                <a:latin typeface="NimbusRomNo9L"/>
              </a:rPr>
              <a:t>contention heavily thrashes the L1 TLB. </a:t>
            </a:r>
            <a:r>
              <a:rPr lang="en-US" altLang="zh-CN" sz="1800" dirty="0">
                <a:effectLst/>
                <a:latin typeface="NimbusRomNo9L"/>
              </a:rPr>
              <a:t>So</a:t>
            </a:r>
            <a:r>
              <a:rPr lang="zh-CN" altLang="en-US" sz="1800" dirty="0">
                <a:effectLst/>
                <a:latin typeface="NimbusRomNo9L"/>
              </a:rPr>
              <a:t> </a:t>
            </a:r>
            <a:r>
              <a:rPr lang="en-US" altLang="zh-CN" sz="1800" dirty="0">
                <a:effectLst/>
                <a:latin typeface="NimbusRomNo9L"/>
              </a:rPr>
              <a:t>when</a:t>
            </a:r>
            <a:r>
              <a:rPr lang="zh-CN" altLang="en-US" sz="1800" dirty="0">
                <a:effectLst/>
                <a:latin typeface="NimbusRomNo9L"/>
              </a:rPr>
              <a:t> </a:t>
            </a:r>
            <a:r>
              <a:rPr lang="en-US" sz="1800" dirty="0">
                <a:effectLst/>
                <a:latin typeface="NimbusRomNo9L"/>
              </a:rPr>
              <a:t>we enlarge L1 TLB capacity from 64 to 256</a:t>
            </a:r>
            <a:r>
              <a:rPr lang="en-US" altLang="zh-CN" sz="1800" dirty="0">
                <a:effectLst/>
                <a:latin typeface="NimbusRomNo9L"/>
              </a:rPr>
              <a:t>,</a:t>
            </a:r>
            <a:r>
              <a:rPr lang="en-US" sz="1800" dirty="0">
                <a:effectLst/>
                <a:latin typeface="NimbusRomNo9L"/>
              </a:rPr>
              <a:t> </a:t>
            </a:r>
            <a:r>
              <a:rPr lang="en-US" altLang="zh-CN" sz="1800" dirty="0">
                <a:effectLst/>
                <a:latin typeface="NimbusRomNo9L"/>
              </a:rPr>
              <a:t>i</a:t>
            </a:r>
            <a:r>
              <a:rPr lang="en-US" sz="1800" dirty="0">
                <a:effectLst/>
                <a:latin typeface="NimbusRomNo9L"/>
              </a:rPr>
              <a:t>t can be observed that many benchmarks benefit from larger L1 TLB capacity. While adopting a larger TLB improves the hit rates, it is not a scalable</a:t>
            </a:r>
            <a:r>
              <a:rPr lang="en-US" altLang="zh-CN" sz="1800" dirty="0">
                <a:effectLst/>
                <a:latin typeface="NimbusRomNo9L"/>
              </a:rPr>
              <a:t>.</a:t>
            </a:r>
            <a:r>
              <a:rPr lang="zh-CN" altLang="en-US" sz="1800" dirty="0">
                <a:effectLst/>
                <a:latin typeface="NimbusRomNo9L"/>
              </a:rPr>
              <a:t> </a:t>
            </a:r>
            <a:r>
              <a:rPr lang="en-US" sz="1800" dirty="0">
                <a:effectLst/>
                <a:latin typeface="NimbusRomNo9L"/>
              </a:rPr>
              <a:t>Therefore, we focus on optimizations that do not increase the TLB capacity. </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NimbusRomNo9L"/>
            </a:endParaRPr>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6</a:t>
            </a:fld>
            <a:endParaRPr lang="en-US"/>
          </a:p>
        </p:txBody>
      </p:sp>
    </p:spTree>
    <p:extLst>
      <p:ext uri="{BB962C8B-B14F-4D97-AF65-F5344CB8AC3E}">
        <p14:creationId xmlns:p14="http://schemas.microsoft.com/office/powerpoint/2010/main" val="618820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We </a:t>
            </a:r>
            <a:r>
              <a:rPr lang="en-US" altLang="zh-CN" sz="1800" dirty="0">
                <a:effectLst/>
                <a:latin typeface="NimbusRomNo9L"/>
              </a:rPr>
              <a:t>next</a:t>
            </a:r>
            <a:r>
              <a:rPr lang="en-US" sz="1800" dirty="0">
                <a:effectLst/>
                <a:latin typeface="NimbusRomNo9L"/>
              </a:rPr>
              <a:t> quantify the reuse potentials at inter-TB and intra-TB levels. We focus on TB as it is the granularity of computations that schedule on each </a:t>
            </a:r>
            <a:r>
              <a:rPr lang="en-US" altLang="zh-CN" sz="1800" dirty="0">
                <a:effectLst/>
                <a:latin typeface="NimbusRomNo9L"/>
              </a:rPr>
              <a:t>SM.</a:t>
            </a:r>
            <a:r>
              <a:rPr lang="zh-CN" altLang="en-US" sz="1800" dirty="0">
                <a:effectLst/>
                <a:latin typeface="NimbusRomNo9L"/>
              </a:rPr>
              <a:t> </a:t>
            </a:r>
            <a:r>
              <a:rPr lang="en-US" sz="1800" dirty="0">
                <a:effectLst/>
                <a:latin typeface="NimbusRomNo9L"/>
              </a:rPr>
              <a:t>The y-axis in the figures represents the percentage of the total number of </a:t>
            </a:r>
            <a:r>
              <a:rPr lang="en-US" sz="1800" dirty="0" err="1">
                <a:effectLst/>
                <a:latin typeface="NimbusRomNo9L"/>
              </a:rPr>
              <a:t>TBs.</a:t>
            </a:r>
            <a:r>
              <a:rPr lang="en-US" sz="1800" dirty="0">
                <a:effectLst/>
                <a:latin typeface="NimbusRomNo9L"/>
              </a:rPr>
              <a:t> We divide the reuse intensity into 5 bins </a:t>
            </a:r>
            <a:r>
              <a:rPr lang="en-US" sz="1800" dirty="0">
                <a:effectLst/>
                <a:latin typeface="CMMI9"/>
              </a:rPr>
              <a:t>b</a:t>
            </a:r>
            <a:r>
              <a:rPr lang="en-US" sz="1800" dirty="0">
                <a:effectLst/>
                <a:latin typeface="CMR9"/>
              </a:rPr>
              <a:t>1</a:t>
            </a:r>
            <a:r>
              <a:rPr lang="zh-CN" altLang="en-US" sz="1800" dirty="0">
                <a:effectLst/>
                <a:latin typeface="NimbusRomNo9L"/>
              </a:rPr>
              <a:t> </a:t>
            </a:r>
            <a:r>
              <a:rPr lang="en-US" altLang="zh-CN" sz="1800" dirty="0">
                <a:effectLst/>
                <a:latin typeface="NimbusRomNo9L"/>
              </a:rPr>
              <a:t>to</a:t>
            </a:r>
            <a:r>
              <a:rPr lang="zh-CN" altLang="en-US" sz="1800" dirty="0">
                <a:effectLst/>
                <a:latin typeface="NimbusRomNo9L"/>
              </a:rPr>
              <a:t> </a:t>
            </a:r>
            <a:r>
              <a:rPr lang="en-US" sz="1800" dirty="0">
                <a:effectLst/>
                <a:latin typeface="CMMI9"/>
              </a:rPr>
              <a:t>b</a:t>
            </a:r>
            <a:r>
              <a:rPr lang="en-US" sz="1800" dirty="0">
                <a:effectLst/>
                <a:latin typeface="CMR9"/>
              </a:rPr>
              <a:t>5</a:t>
            </a:r>
            <a:r>
              <a:rPr lang="en-US" altLang="zh-CN" sz="1800" dirty="0">
                <a:effectLst/>
                <a:latin typeface="CMR9"/>
              </a:rPr>
              <a:t>,</a:t>
            </a:r>
            <a:r>
              <a:rPr lang="en-US" sz="1800" dirty="0">
                <a:effectLst/>
                <a:latin typeface="NimbusRomNo9L"/>
              </a:rPr>
              <a:t> with 20% increment </a:t>
            </a:r>
            <a:r>
              <a:rPr lang="en-US" altLang="zh-CN" sz="1800" dirty="0">
                <a:effectLst/>
                <a:latin typeface="NimbusRomNo9L"/>
              </a:rPr>
              <a:t>for</a:t>
            </a:r>
            <a:r>
              <a:rPr lang="zh-CN" altLang="en-US" sz="1800" dirty="0">
                <a:effectLst/>
                <a:latin typeface="NimbusRomNo9L"/>
              </a:rPr>
              <a:t> </a:t>
            </a:r>
            <a:r>
              <a:rPr lang="en-US" altLang="zh-CN" sz="1800" dirty="0">
                <a:effectLst/>
                <a:latin typeface="NimbusRomNo9L"/>
              </a:rPr>
              <a:t>each</a:t>
            </a:r>
            <a:r>
              <a:rPr lang="zh-CN" altLang="en-US" sz="1800" dirty="0">
                <a:effectLst/>
                <a:latin typeface="NimbusRomNo9L"/>
              </a:rPr>
              <a:t> </a:t>
            </a:r>
            <a:r>
              <a:rPr lang="en-US" altLang="zh-CN" sz="1800" dirty="0">
                <a:effectLst/>
                <a:latin typeface="NimbusRomNo9L"/>
              </a:rPr>
              <a:t>bins</a:t>
            </a:r>
            <a:r>
              <a:rPr lang="en-US" sz="1800" dirty="0">
                <a:effectLst/>
                <a:latin typeface="NimbusRomNo9L"/>
              </a:rPr>
              <a:t>. </a:t>
            </a:r>
            <a:r>
              <a:rPr lang="en-US" altLang="zh-CN" sz="1800" dirty="0">
                <a:effectLst/>
                <a:latin typeface="NimbusRomNo9L"/>
              </a:rPr>
              <a:t>For</a:t>
            </a:r>
            <a:r>
              <a:rPr lang="zh-CN" altLang="en-US" sz="1800" dirty="0">
                <a:effectLst/>
                <a:latin typeface="NimbusRomNo9L"/>
              </a:rPr>
              <a:t> </a:t>
            </a:r>
            <a:r>
              <a:rPr lang="en-US" altLang="zh-CN" sz="1800" dirty="0">
                <a:effectLst/>
                <a:latin typeface="NimbusRomNo9L"/>
              </a:rPr>
              <a:t>example</a:t>
            </a:r>
            <a:r>
              <a:rPr lang="en-US" sz="1800" dirty="0">
                <a:effectLst/>
                <a:latin typeface="NimbusRomNo9L"/>
              </a:rPr>
              <a:t>, </a:t>
            </a:r>
            <a:r>
              <a:rPr lang="en-US" sz="1800" dirty="0">
                <a:effectLst/>
                <a:latin typeface="CMMI9"/>
              </a:rPr>
              <a:t>b</a:t>
            </a:r>
            <a:r>
              <a:rPr lang="en-US" sz="1800" dirty="0">
                <a:effectLst/>
                <a:latin typeface="CMR9"/>
              </a:rPr>
              <a:t>1 </a:t>
            </a:r>
            <a:r>
              <a:rPr lang="en-US" sz="1800" dirty="0">
                <a:effectLst/>
                <a:latin typeface="NimbusRomNo9L"/>
              </a:rPr>
              <a:t>indicates that there are less than 20% of the total translations being reused, and </a:t>
            </a:r>
            <a:r>
              <a:rPr lang="en-US" sz="1800" dirty="0">
                <a:effectLst/>
                <a:latin typeface="CMMI9"/>
              </a:rPr>
              <a:t>b</a:t>
            </a:r>
            <a:r>
              <a:rPr lang="en-US" sz="1800" dirty="0">
                <a:effectLst/>
                <a:latin typeface="CMR9"/>
              </a:rPr>
              <a:t>2 </a:t>
            </a:r>
            <a:r>
              <a:rPr lang="en-US" sz="1800" dirty="0">
                <a:effectLst/>
                <a:latin typeface="NimbusRomNo9L"/>
              </a:rPr>
              <a:t>indicates there are more than 20% but less than 40% of the total translation being reused.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For inter-TB reuse, a TB pair is counted if the translation reuse </a:t>
            </a:r>
            <a:r>
              <a:rPr lang="en-US" altLang="zh-CN" sz="1800" dirty="0">
                <a:effectLst/>
                <a:latin typeface="NimbusRomNo9L"/>
              </a:rPr>
              <a:t>are</a:t>
            </a:r>
            <a:r>
              <a:rPr lang="zh-CN" altLang="en-US" sz="1800" dirty="0">
                <a:effectLst/>
                <a:latin typeface="NimbusRomNo9L"/>
              </a:rPr>
              <a:t> </a:t>
            </a:r>
            <a:r>
              <a:rPr lang="en-US" altLang="zh-CN" sz="1800" dirty="0">
                <a:effectLst/>
                <a:latin typeface="NimbusRomNo9L"/>
              </a:rPr>
              <a:t>from</a:t>
            </a:r>
            <a:r>
              <a:rPr lang="zh-CN" altLang="en-US" sz="1800" dirty="0">
                <a:effectLst/>
                <a:latin typeface="NimbusRomNo9L"/>
              </a:rPr>
              <a:t> </a:t>
            </a:r>
            <a:r>
              <a:rPr lang="en-US" altLang="zh-CN" sz="1800" dirty="0">
                <a:effectLst/>
                <a:latin typeface="NimbusRomNo9L"/>
              </a:rPr>
              <a:t>two</a:t>
            </a:r>
            <a:r>
              <a:rPr lang="zh-CN" altLang="en-US" sz="1800" dirty="0">
                <a:effectLst/>
                <a:latin typeface="NimbusRomNo9L"/>
              </a:rPr>
              <a:t> </a:t>
            </a:r>
            <a:r>
              <a:rPr lang="en-US" altLang="zh-CN" sz="1800" dirty="0">
                <a:effectLst/>
                <a:latin typeface="NimbusRomNo9L"/>
              </a:rPr>
              <a:t>different</a:t>
            </a:r>
            <a:r>
              <a:rPr lang="zh-CN" altLang="en-US" sz="1800" dirty="0">
                <a:effectLst/>
                <a:latin typeface="NimbusRomNo9L"/>
              </a:rPr>
              <a:t> </a:t>
            </a:r>
            <a:r>
              <a:rPr lang="en-US" altLang="zh-CN" sz="1800" dirty="0" err="1">
                <a:effectLst/>
                <a:latin typeface="NimbusRomNo9L"/>
              </a:rPr>
              <a:t>TBs</a:t>
            </a:r>
            <a:r>
              <a:rPr lang="en-US" sz="1800" dirty="0" err="1">
                <a:effectLst/>
                <a:latin typeface="NimbusRomNo9L"/>
              </a:rPr>
              <a:t>.</a:t>
            </a:r>
            <a:r>
              <a:rPr lang="en-US" sz="1800" dirty="0">
                <a:effectLst/>
                <a:latin typeface="NimbusRomNo9L"/>
              </a:rPr>
              <a:t> For intra-TB reuse, a TB is counted the total number of </a:t>
            </a:r>
            <a:r>
              <a:rPr lang="zh-CN" altLang="en-US" sz="1800" dirty="0">
                <a:effectLst/>
                <a:latin typeface="NimbusRomNo9L"/>
              </a:rPr>
              <a:t> </a:t>
            </a:r>
            <a:r>
              <a:rPr lang="en-US" sz="1800" dirty="0">
                <a:effectLst/>
                <a:latin typeface="NimbusRomNo9L"/>
              </a:rPr>
              <a:t>translations </a:t>
            </a:r>
            <a:r>
              <a:rPr lang="en-US" altLang="zh-CN" sz="1800" dirty="0">
                <a:effectLst/>
                <a:latin typeface="NimbusRomNo9L"/>
              </a:rPr>
              <a:t>reuse</a:t>
            </a:r>
            <a:r>
              <a:rPr lang="en-US" sz="1800" dirty="0">
                <a:effectLst/>
                <a:latin typeface="NimbusRomNo9L"/>
              </a:rPr>
              <a:t> from </a:t>
            </a:r>
            <a:r>
              <a:rPr lang="en-US" altLang="zh-CN" sz="1800" dirty="0">
                <a:effectLst/>
                <a:latin typeface="NimbusRomNo9L"/>
              </a:rPr>
              <a:t>the</a:t>
            </a:r>
            <a:r>
              <a:rPr lang="zh-CN" altLang="en-US" sz="1800" dirty="0">
                <a:effectLst/>
                <a:latin typeface="NimbusRomNo9L"/>
              </a:rPr>
              <a:t> </a:t>
            </a:r>
            <a:r>
              <a:rPr lang="en-US" altLang="zh-CN" sz="1800" dirty="0">
                <a:effectLst/>
                <a:latin typeface="NimbusRomNo9L"/>
              </a:rPr>
              <a:t>same</a:t>
            </a:r>
            <a:r>
              <a:rPr lang="zh-CN" altLang="en-US" sz="1800" dirty="0">
                <a:effectLst/>
                <a:latin typeface="NimbusRomNo9L"/>
              </a:rPr>
              <a:t> </a:t>
            </a:r>
            <a:r>
              <a:rPr lang="en-US" sz="1800" dirty="0">
                <a:effectLst/>
                <a:latin typeface="NimbusRomNo9L"/>
              </a:rPr>
              <a:t>TB</a:t>
            </a:r>
            <a:r>
              <a:rPr lang="en-US" altLang="zh-CN" sz="1800" dirty="0">
                <a:effectLst/>
                <a:latin typeface="NimbusRomNo9L"/>
              </a:rPr>
              <a:t>.</a:t>
            </a:r>
            <a:r>
              <a:rPr lang="en-US" sz="1800" dirty="0">
                <a:effectLst/>
                <a:latin typeface="NimbusRomNo9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We</a:t>
            </a:r>
            <a:r>
              <a:rPr lang="zh-CN" altLang="en-US" sz="1800" dirty="0">
                <a:effectLst/>
                <a:latin typeface="NimbusRomNo9L"/>
              </a:rPr>
              <a:t> </a:t>
            </a:r>
            <a:r>
              <a:rPr lang="en-US" altLang="zh-CN" sz="1800" dirty="0">
                <a:effectLst/>
                <a:latin typeface="NimbusRomNo9L"/>
              </a:rPr>
              <a:t>can</a:t>
            </a:r>
            <a:r>
              <a:rPr lang="zh-CN" altLang="en-US" sz="1800" dirty="0">
                <a:effectLst/>
                <a:latin typeface="NimbusRomNo9L"/>
              </a:rPr>
              <a:t> </a:t>
            </a:r>
            <a:r>
              <a:rPr lang="en-US" altLang="zh-CN" sz="1800" dirty="0">
                <a:effectLst/>
                <a:latin typeface="NimbusRomNo9L"/>
              </a:rPr>
              <a:t>see</a:t>
            </a:r>
            <a:r>
              <a:rPr lang="zh-CN" altLang="en-US" sz="1800" dirty="0">
                <a:effectLst/>
                <a:latin typeface="NimbusRomNo9L"/>
              </a:rPr>
              <a:t> </a:t>
            </a:r>
            <a:r>
              <a:rPr lang="en-US" altLang="zh-CN" sz="1800" dirty="0">
                <a:effectLst/>
                <a:latin typeface="NimbusRomNo9L"/>
              </a:rPr>
              <a:t>that</a:t>
            </a:r>
            <a:r>
              <a:rPr lang="en-US" sz="1800" dirty="0">
                <a:effectLst/>
                <a:latin typeface="NimbusRomNo9L"/>
              </a:rPr>
              <a:t> while for some benchmarks, there are sizable inter-TB translation reuses, the majority of TBs in the benchmarks show significant intra-TB translation reuses rather than inter-TB reuses. </a:t>
            </a:r>
            <a:r>
              <a:rPr lang="en-US" altLang="zh-CN" sz="1800" dirty="0">
                <a:effectLst/>
                <a:latin typeface="NimbusRomNo9L"/>
              </a:rPr>
              <a:t>So</a:t>
            </a:r>
            <a:r>
              <a:rPr lang="en-US" sz="1800" dirty="0">
                <a:effectLst/>
                <a:latin typeface="NimbusRomNo9L"/>
              </a:rPr>
              <a:t> those reused translations are accessed multiple times during execution, bringing potentials for L1 TLB hits if the translation </a:t>
            </a:r>
            <a:r>
              <a:rPr lang="en-US" altLang="zh-CN" sz="1800" dirty="0">
                <a:effectLst/>
                <a:latin typeface="NimbusRomNo9L"/>
              </a:rPr>
              <a:t>stay</a:t>
            </a:r>
            <a:r>
              <a:rPr lang="en-US" sz="1800" dirty="0">
                <a:effectLst/>
                <a:latin typeface="NimbusRomNo9L"/>
              </a:rPr>
              <a:t>s in the L1 TLB by the time it is being reused. </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p>
          <a:p>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7</a:t>
            </a:fld>
            <a:endParaRPr lang="en-US"/>
          </a:p>
        </p:txBody>
      </p:sp>
    </p:spTree>
    <p:extLst>
      <p:ext uri="{BB962C8B-B14F-4D97-AF65-F5344CB8AC3E}">
        <p14:creationId xmlns:p14="http://schemas.microsoft.com/office/powerpoint/2010/main" val="1475720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we next conduct translation reuse distance analysis to investigate whether the L1 TLB can capture these reuses during execution. </a:t>
            </a:r>
            <a:r>
              <a:rPr lang="en-US" altLang="zh-CN" sz="1800" dirty="0">
                <a:effectLst/>
                <a:latin typeface="NimbusRomNo9L"/>
              </a:rPr>
              <a:t>S</a:t>
            </a:r>
            <a:r>
              <a:rPr lang="en-US" sz="1800" dirty="0">
                <a:effectLst/>
                <a:latin typeface="NimbusRomNo9L"/>
              </a:rPr>
              <a:t>ince a significant translation reuses are from intra-TB</a:t>
            </a:r>
            <a:r>
              <a:rPr lang="en-US" altLang="zh-CN" sz="1800" dirty="0">
                <a:effectLst/>
                <a:latin typeface="NimbusRomNo9L"/>
              </a:rPr>
              <a:t>,</a:t>
            </a:r>
            <a:r>
              <a:rPr lang="zh-CN" altLang="en-US" sz="1800" dirty="0">
                <a:effectLst/>
                <a:latin typeface="NimbusRomNo9L"/>
              </a:rPr>
              <a:t> </a:t>
            </a:r>
            <a:r>
              <a:rPr lang="en-US" sz="1200" dirty="0">
                <a:effectLst/>
                <a:latin typeface="NimbusRomNo9L"/>
              </a:rPr>
              <a:t>We only show the distance analysis for intra-TB</a:t>
            </a:r>
            <a:r>
              <a:rPr lang="en-US" altLang="zh-CN" sz="1200" dirty="0">
                <a:effectLst/>
                <a:latin typeface="NimbusRomNo9L"/>
              </a:rPr>
              <a:t>.</a:t>
            </a:r>
            <a:r>
              <a:rPr lang="zh-CN" altLang="en-US" sz="1200" dirty="0">
                <a:effectLst/>
                <a:latin typeface="NimbusRomNo9L"/>
              </a:rPr>
              <a:t> </a:t>
            </a:r>
            <a:r>
              <a:rPr lang="en-US" altLang="zh-CN" sz="1200" dirty="0">
                <a:effectLst/>
                <a:latin typeface="NimbusRomNo9L"/>
              </a:rPr>
              <a:t>We</a:t>
            </a:r>
            <a:r>
              <a:rPr lang="zh-CN" altLang="en-US" sz="1200" dirty="0">
                <a:effectLst/>
                <a:latin typeface="NimbusRomNo9L"/>
              </a:rPr>
              <a:t> </a:t>
            </a:r>
            <a:r>
              <a:rPr lang="en-US" altLang="zh-CN" sz="1200" dirty="0">
                <a:effectLst/>
                <a:latin typeface="NimbusRomNo9L"/>
              </a:rPr>
              <a:t>can</a:t>
            </a:r>
            <a:r>
              <a:rPr lang="zh-CN" altLang="en-US" sz="1200" dirty="0">
                <a:effectLst/>
                <a:latin typeface="NimbusRomNo9L"/>
              </a:rPr>
              <a:t> </a:t>
            </a:r>
            <a:r>
              <a:rPr lang="en-US" altLang="zh-CN" sz="1200" dirty="0">
                <a:effectLst/>
                <a:latin typeface="NimbusRomNo9L"/>
              </a:rPr>
              <a:t>see</a:t>
            </a:r>
            <a:r>
              <a:rPr lang="zh-CN" altLang="en-US" sz="1200" dirty="0">
                <a:effectLst/>
                <a:latin typeface="NimbusRomNo9L"/>
              </a:rPr>
              <a:t> </a:t>
            </a:r>
            <a:r>
              <a:rPr lang="en-US" altLang="zh-CN" sz="1200" dirty="0">
                <a:effectLst/>
                <a:latin typeface="NimbusRomNo9L"/>
              </a:rPr>
              <a:t>that</a:t>
            </a:r>
            <a:r>
              <a:rPr lang="zh-CN" altLang="en-US" sz="1200" dirty="0">
                <a:effectLst/>
                <a:latin typeface="NimbusRomNo9L"/>
              </a:rPr>
              <a:t> </a:t>
            </a:r>
            <a:r>
              <a:rPr lang="en-US" altLang="zh-CN" sz="1200" b="1" dirty="0">
                <a:effectLst/>
                <a:latin typeface="Candara" panose="020E0502030303020204" pitchFamily="34" charset="0"/>
              </a:rPr>
              <a:t>t</a:t>
            </a:r>
            <a:r>
              <a:rPr lang="en-US" sz="1200" b="1" dirty="0">
                <a:latin typeface="Candara" panose="020E0502030303020204" pitchFamily="34" charset="0"/>
              </a:rPr>
              <a:t>he 64-entry L1 TLB fails to capture most intra-TB translation reuses.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effectLst/>
                <a:latin typeface="NimbusRomNo9L"/>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8</a:t>
            </a:fld>
            <a:endParaRPr lang="en-US"/>
          </a:p>
        </p:txBody>
      </p:sp>
    </p:spTree>
    <p:extLst>
      <p:ext uri="{BB962C8B-B14F-4D97-AF65-F5344CB8AC3E}">
        <p14:creationId xmlns:p14="http://schemas.microsoft.com/office/powerpoint/2010/main" val="2210241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As most TBs show </a:t>
            </a:r>
            <a:r>
              <a:rPr lang="en-US" altLang="zh-CN" sz="1800" dirty="0">
                <a:effectLst/>
                <a:latin typeface="NimbusRomNo9L"/>
              </a:rPr>
              <a:t>more</a:t>
            </a:r>
            <a:r>
              <a:rPr lang="zh-CN" altLang="en-US" sz="1800" dirty="0">
                <a:effectLst/>
                <a:latin typeface="NimbusRomNo9L"/>
              </a:rPr>
              <a:t> </a:t>
            </a:r>
            <a:r>
              <a:rPr lang="en-US" sz="1800" dirty="0">
                <a:effectLst/>
                <a:latin typeface="NimbusRomNo9L"/>
              </a:rPr>
              <a:t>translation reuses within TBs rather than across TBs, concurrent execution of TBs on the same SM may cause severe interference and enlarge the translation reuse distances. To verify, we show the intra-TB reuse distance when inter-TB interference is removed</a:t>
            </a:r>
            <a:r>
              <a:rPr lang="en-US" altLang="zh-CN" sz="1800" dirty="0">
                <a:effectLst/>
                <a:latin typeface="NimbusRomNo9L"/>
              </a:rPr>
              <a:t>.</a:t>
            </a:r>
            <a:r>
              <a:rPr lang="zh-CN" altLang="en-US" sz="1800" dirty="0">
                <a:effectLst/>
                <a:latin typeface="NimbusRomNo9L"/>
              </a:rPr>
              <a:t> </a:t>
            </a:r>
            <a:r>
              <a:rPr lang="en-US" sz="1800" dirty="0">
                <a:effectLst/>
                <a:latin typeface="NimbusRomNo9L"/>
              </a:rPr>
              <a:t>one can see that most of the benchmarks show reduced intra-TB reuse distances</a:t>
            </a:r>
            <a:r>
              <a:rPr lang="en-US" altLang="zh-CN" sz="1800" dirty="0">
                <a:effectLst/>
                <a:latin typeface="NimbusRomNo9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Our characterization reveals that, while there exist substantial intra-TB translation reuses, the reuse distances are generally large to yield good L1 TLB performance due to the inter-TB interference. Reducing the interference can effectively reduce the reuse distances, which can potentially translate to an improvement in the TLB hit rates. </a:t>
            </a:r>
            <a:endParaRPr lang="en-US"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r>
              <a:rPr lang="en-US" sz="1800" dirty="0">
                <a:effectLst/>
                <a:latin typeface="NimbusRomNo9L"/>
              </a:rPr>
              <a:t> </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9</a:t>
            </a:fld>
            <a:endParaRPr lang="en-US"/>
          </a:p>
        </p:txBody>
      </p:sp>
    </p:spTree>
    <p:extLst>
      <p:ext uri="{BB962C8B-B14F-4D97-AF65-F5344CB8AC3E}">
        <p14:creationId xmlns:p14="http://schemas.microsoft.com/office/powerpoint/2010/main" val="1067017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The goal of this paper is to improve the GPU L1 TLB hit rate by leveraging intra-TB translation reuses. To this end, we propose </a:t>
            </a:r>
            <a:r>
              <a:rPr lang="en-US" sz="1800" dirty="0" err="1">
                <a:effectLst/>
                <a:latin typeface="NimbusRomNo9L"/>
              </a:rPr>
              <a:t>i</a:t>
            </a:r>
            <a:r>
              <a:rPr lang="en-US" sz="1800" dirty="0">
                <a:effectLst/>
                <a:latin typeface="NimbusRomNo9L"/>
              </a:rPr>
              <a:t>) TLB thrashing-aware TB scheduling that mitigates the inter-TB interference to effectively reduce the reuse distances, ii) TLB partitioning that isolates the translations oriented from different TBs to reduce TLB thrashing, and iii) dynamic and automatic TLB set sharing that accommodates the scenarios where adjacent TBs share translations. </a:t>
            </a:r>
            <a:endParaRPr lang="en-US" dirty="0"/>
          </a:p>
          <a:p>
            <a:endParaRPr lang="en-US" dirty="0"/>
          </a:p>
        </p:txBody>
      </p:sp>
      <p:sp>
        <p:nvSpPr>
          <p:cNvPr id="4" name="Slide Number Placeholder 3"/>
          <p:cNvSpPr>
            <a:spLocks noGrp="1"/>
          </p:cNvSpPr>
          <p:nvPr>
            <p:ph type="sldNum" sz="quarter" idx="5"/>
          </p:nvPr>
        </p:nvSpPr>
        <p:spPr/>
        <p:txBody>
          <a:bodyPr/>
          <a:lstStyle/>
          <a:p>
            <a:fld id="{77E50A57-D14F-214C-87DD-8BFA65B76590}" type="slidenum">
              <a:rPr lang="en-US" smtClean="0"/>
              <a:t>10</a:t>
            </a:fld>
            <a:endParaRPr lang="en-US"/>
          </a:p>
        </p:txBody>
      </p:sp>
    </p:spTree>
    <p:extLst>
      <p:ext uri="{BB962C8B-B14F-4D97-AF65-F5344CB8AC3E}">
        <p14:creationId xmlns:p14="http://schemas.microsoft.com/office/powerpoint/2010/main" val="8998289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20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74C8-7F11-9D4D-B101-49042A913C00}"/>
              </a:ext>
            </a:extLst>
          </p:cNvPr>
          <p:cNvSpPr>
            <a:spLocks noGrp="1"/>
          </p:cNvSpPr>
          <p:nvPr>
            <p:ph type="ctrTitle"/>
          </p:nvPr>
        </p:nvSpPr>
        <p:spPr>
          <a:xfrm>
            <a:off x="643466" y="2754087"/>
            <a:ext cx="8229792" cy="2460170"/>
          </a:xfrm>
        </p:spPr>
        <p:txBody>
          <a:bodyPr anchor="b"/>
          <a:lstStyle>
            <a:lvl1pPr algn="ctr">
              <a:defRPr sz="6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455635E-1B0B-FF46-9BCE-0C944BD16758}"/>
              </a:ext>
            </a:extLst>
          </p:cNvPr>
          <p:cNvSpPr>
            <a:spLocks noGrp="1"/>
          </p:cNvSpPr>
          <p:nvPr>
            <p:ph type="subTitle" idx="1"/>
          </p:nvPr>
        </p:nvSpPr>
        <p:spPr>
          <a:xfrm>
            <a:off x="643465" y="5323170"/>
            <a:ext cx="8229793" cy="138242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63514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14DEF-3949-7744-8DD1-D71185B5D5BA}"/>
              </a:ext>
            </a:extLst>
          </p:cNvPr>
          <p:cNvSpPr>
            <a:spLocks noGrp="1"/>
          </p:cNvSpPr>
          <p:nvPr>
            <p:ph type="title"/>
          </p:nvPr>
        </p:nvSpPr>
        <p:spPr>
          <a:xfrm>
            <a:off x="218660" y="365125"/>
            <a:ext cx="1171823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7379767-5ABD-F34C-8F79-814A80A9A022}"/>
              </a:ext>
            </a:extLst>
          </p:cNvPr>
          <p:cNvSpPr>
            <a:spLocks noGrp="1"/>
          </p:cNvSpPr>
          <p:nvPr>
            <p:ph idx="1"/>
          </p:nvPr>
        </p:nvSpPr>
        <p:spPr>
          <a:xfrm>
            <a:off x="218661" y="1825625"/>
            <a:ext cx="11718235" cy="41913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5761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A30C6-B321-6143-A08B-85AF799EDFB7}"/>
              </a:ext>
            </a:extLst>
          </p:cNvPr>
          <p:cNvSpPr>
            <a:spLocks noGrp="1"/>
          </p:cNvSpPr>
          <p:nvPr>
            <p:ph type="title"/>
          </p:nvPr>
        </p:nvSpPr>
        <p:spPr>
          <a:xfrm>
            <a:off x="268357" y="365125"/>
            <a:ext cx="11608903"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C07DD3-DA4B-5846-BD6A-62CE469DC002}"/>
              </a:ext>
            </a:extLst>
          </p:cNvPr>
          <p:cNvSpPr>
            <a:spLocks noGrp="1"/>
          </p:cNvSpPr>
          <p:nvPr>
            <p:ph sz="half" idx="1"/>
          </p:nvPr>
        </p:nvSpPr>
        <p:spPr>
          <a:xfrm>
            <a:off x="268357" y="1825625"/>
            <a:ext cx="5751443" cy="41974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B439A6-3255-AC45-B6AB-3FB4CFCCADA7}"/>
              </a:ext>
            </a:extLst>
          </p:cNvPr>
          <p:cNvSpPr>
            <a:spLocks noGrp="1"/>
          </p:cNvSpPr>
          <p:nvPr>
            <p:ph sz="half" idx="2"/>
          </p:nvPr>
        </p:nvSpPr>
        <p:spPr>
          <a:xfrm>
            <a:off x="6172199" y="1825625"/>
            <a:ext cx="5705061" cy="41974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73459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B30E10-40D5-4C41-9E02-1CF6CD009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54FFD7C-F2BB-FD42-9838-2354E06A03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236362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2" r:id="rId4"/>
  </p:sldLayoutIdLst>
  <p:txStyles>
    <p:title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A5DDEE"/>
        </a:buClr>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47839"/>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2D833"/>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F97D3"/>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DDEE"/>
        </a:buClr>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chart" Target="../charts/char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chart" Target="../charts/chart6.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F3C20A-AF2C-E2FE-3BD5-1FD3D74BDEB7}"/>
              </a:ext>
            </a:extLst>
          </p:cNvPr>
          <p:cNvSpPr txBox="1"/>
          <p:nvPr/>
        </p:nvSpPr>
        <p:spPr>
          <a:xfrm>
            <a:off x="3688422" y="3698697"/>
            <a:ext cx="5938463" cy="923330"/>
          </a:xfrm>
          <a:prstGeom prst="rect">
            <a:avLst/>
          </a:prstGeom>
          <a:noFill/>
        </p:spPr>
        <p:txBody>
          <a:bodyPr wrap="square" rtlCol="0">
            <a:spAutoFit/>
          </a:bodyPr>
          <a:lstStyle/>
          <a:p>
            <a:pPr algn="ctr"/>
            <a:endParaRPr lang="en-US" b="1" dirty="0">
              <a:latin typeface="Candara" panose="020E0502030303020204" pitchFamily="34" charset="0"/>
            </a:endParaRPr>
          </a:p>
          <a:p>
            <a:pPr algn="ctr"/>
            <a:endParaRPr lang="en-US" b="1" dirty="0">
              <a:latin typeface="Candara" panose="020E0502030303020204" pitchFamily="34" charset="0"/>
            </a:endParaRPr>
          </a:p>
          <a:p>
            <a:endParaRPr lang="en-US" dirty="0"/>
          </a:p>
        </p:txBody>
      </p:sp>
    </p:spTree>
    <p:extLst>
      <p:ext uri="{BB962C8B-B14F-4D97-AF65-F5344CB8AC3E}">
        <p14:creationId xmlns:p14="http://schemas.microsoft.com/office/powerpoint/2010/main" val="924781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Proposed</a:t>
            </a:r>
            <a:r>
              <a:rPr lang="zh-CN" altLang="en-US" b="1" dirty="0">
                <a:latin typeface="Candara" panose="020E0502030303020204" pitchFamily="34" charset="0"/>
              </a:rPr>
              <a:t> </a:t>
            </a:r>
            <a:r>
              <a:rPr lang="en-US" altLang="zh-CN" b="1" dirty="0">
                <a:latin typeface="Candara" panose="020E0502030303020204" pitchFamily="34" charset="0"/>
              </a:rPr>
              <a:t>Optimization</a:t>
            </a:r>
            <a:endParaRPr lang="en-US" b="1" dirty="0">
              <a:latin typeface="Candara" panose="020E0502030303020204" pitchFamily="34" charset="0"/>
            </a:endParaRPr>
          </a:p>
        </p:txBody>
      </p:sp>
      <p:sp>
        <p:nvSpPr>
          <p:cNvPr id="9" name="Content Placeholder 2">
            <a:extLst>
              <a:ext uri="{FF2B5EF4-FFF2-40B4-BE49-F238E27FC236}">
                <a16:creationId xmlns:a16="http://schemas.microsoft.com/office/drawing/2014/main" id="{7755D134-A4A6-401F-DEAD-867DEDDE29E0}"/>
              </a:ext>
            </a:extLst>
          </p:cNvPr>
          <p:cNvSpPr>
            <a:spLocks noGrp="1"/>
          </p:cNvSpPr>
          <p:nvPr>
            <p:ph idx="1"/>
          </p:nvPr>
        </p:nvSpPr>
        <p:spPr>
          <a:xfrm>
            <a:off x="475488" y="1706563"/>
            <a:ext cx="11718235" cy="4191353"/>
          </a:xfrm>
        </p:spPr>
        <p:txBody>
          <a:bodyPr/>
          <a:lstStyle/>
          <a:p>
            <a:pPr lvl="0"/>
            <a:r>
              <a:rPr lang="zh-CN" altLang="en-US" dirty="0">
                <a:latin typeface="Candara" panose="020E0502030303020204" pitchFamily="34" charset="0"/>
              </a:rPr>
              <a:t>  </a:t>
            </a:r>
            <a:r>
              <a:rPr lang="en-US" altLang="zh-CN" b="1" dirty="0">
                <a:latin typeface="Candara" panose="020E0502030303020204" pitchFamily="34" charset="0"/>
              </a:rPr>
              <a:t>Goal:</a:t>
            </a:r>
            <a:r>
              <a:rPr lang="zh-CN" altLang="en-US" b="1" dirty="0">
                <a:latin typeface="Candara" panose="020E0502030303020204" pitchFamily="34" charset="0"/>
              </a:rPr>
              <a:t> </a:t>
            </a:r>
            <a:r>
              <a:rPr lang="en-US" altLang="zh-CN" b="1" dirty="0">
                <a:latin typeface="Candara" panose="020E0502030303020204" pitchFamily="34" charset="0"/>
              </a:rPr>
              <a:t>improve L1 TLB hit rate by leveraging intra-TB translation reuses.</a:t>
            </a:r>
            <a:endParaRPr lang="en-US" b="1" dirty="0">
              <a:latin typeface="Candara" panose="020E0502030303020204" pitchFamily="34" charset="0"/>
            </a:endParaRPr>
          </a:p>
          <a:p>
            <a:pPr lvl="1"/>
            <a:endParaRPr lang="en-US" b="1" dirty="0">
              <a:latin typeface="Candara" panose="020E0502030303020204" pitchFamily="34" charset="0"/>
            </a:endParaRPr>
          </a:p>
          <a:p>
            <a:pPr lvl="1">
              <a:lnSpc>
                <a:spcPct val="150000"/>
              </a:lnSpc>
            </a:pPr>
            <a:r>
              <a:rPr lang="zh-CN" altLang="en-US" dirty="0">
                <a:latin typeface="Candara" panose="020E0502030303020204" pitchFamily="34" charset="0"/>
              </a:rPr>
              <a:t>  </a:t>
            </a:r>
            <a:r>
              <a:rPr lang="en-US" dirty="0">
                <a:latin typeface="Candara" panose="020E0502030303020204" pitchFamily="34" charset="0"/>
              </a:rPr>
              <a:t>TLB thrashing-aware TB scheduling</a:t>
            </a:r>
          </a:p>
          <a:p>
            <a:pPr lvl="1">
              <a:lnSpc>
                <a:spcPct val="150000"/>
              </a:lnSpc>
            </a:pPr>
            <a:r>
              <a:rPr lang="zh-CN" altLang="en-US" dirty="0">
                <a:latin typeface="Candara" panose="020E0502030303020204" pitchFamily="34" charset="0"/>
              </a:rPr>
              <a:t>  </a:t>
            </a:r>
            <a:r>
              <a:rPr lang="en-US" altLang="zh-CN" dirty="0">
                <a:latin typeface="Candara" panose="020E0502030303020204" pitchFamily="34" charset="0"/>
              </a:rPr>
              <a:t>Translation aware TLB Partitioning</a:t>
            </a:r>
            <a:endParaRPr lang="en-US" dirty="0">
              <a:latin typeface="Candara" panose="020E0502030303020204" pitchFamily="34" charset="0"/>
            </a:endParaRPr>
          </a:p>
          <a:p>
            <a:pPr lvl="1">
              <a:lnSpc>
                <a:spcPct val="150000"/>
              </a:lnSpc>
            </a:pPr>
            <a:r>
              <a:rPr lang="zh-CN" altLang="en-US" dirty="0">
                <a:latin typeface="Candara" panose="020E0502030303020204" pitchFamily="34" charset="0"/>
              </a:rPr>
              <a:t>  </a:t>
            </a:r>
            <a:r>
              <a:rPr lang="en-US" altLang="zh-CN" dirty="0">
                <a:latin typeface="Candara" panose="020E0502030303020204" pitchFamily="34" charset="0"/>
              </a:rPr>
              <a:t>D</a:t>
            </a:r>
            <a:r>
              <a:rPr lang="en-US" dirty="0">
                <a:latin typeface="Candara" panose="020E0502030303020204" pitchFamily="34" charset="0"/>
              </a:rPr>
              <a:t>ynamic and automatic TLB set sharing </a:t>
            </a:r>
          </a:p>
          <a:p>
            <a:endParaRPr lang="en-US" dirty="0"/>
          </a:p>
        </p:txBody>
      </p:sp>
    </p:spTree>
    <p:extLst>
      <p:ext uri="{BB962C8B-B14F-4D97-AF65-F5344CB8AC3E}">
        <p14:creationId xmlns:p14="http://schemas.microsoft.com/office/powerpoint/2010/main" val="1650367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Proposal:</a:t>
            </a:r>
            <a:r>
              <a:rPr lang="zh-CN" altLang="en-US" b="1" dirty="0">
                <a:latin typeface="Candara" panose="020E0502030303020204" pitchFamily="34" charset="0"/>
              </a:rPr>
              <a:t> </a:t>
            </a:r>
            <a:r>
              <a:rPr lang="en-US" altLang="zh-CN" b="1" dirty="0">
                <a:latin typeface="Candara" panose="020E0502030303020204" pitchFamily="34" charset="0"/>
              </a:rPr>
              <a:t>TLB thrashing-aware TB scheduling</a:t>
            </a:r>
            <a:endParaRPr lang="en-US" b="1" dirty="0">
              <a:latin typeface="Candara" panose="020E0502030303020204" pitchFamily="34" charset="0"/>
            </a:endParaRPr>
          </a:p>
        </p:txBody>
      </p:sp>
      <p:grpSp>
        <p:nvGrpSpPr>
          <p:cNvPr id="5" name="Group 4">
            <a:extLst>
              <a:ext uri="{FF2B5EF4-FFF2-40B4-BE49-F238E27FC236}">
                <a16:creationId xmlns:a16="http://schemas.microsoft.com/office/drawing/2014/main" id="{28C10F5A-DA2E-F0E0-A912-91E55D43E5E9}"/>
              </a:ext>
            </a:extLst>
          </p:cNvPr>
          <p:cNvGrpSpPr/>
          <p:nvPr/>
        </p:nvGrpSpPr>
        <p:grpSpPr>
          <a:xfrm>
            <a:off x="1772130" y="2722607"/>
            <a:ext cx="9124950" cy="2080819"/>
            <a:chOff x="3371850" y="5351247"/>
            <a:chExt cx="9124950" cy="2080819"/>
          </a:xfrm>
        </p:grpSpPr>
        <p:sp>
          <p:nvSpPr>
            <p:cNvPr id="6" name="Rectangle: Rounded Corners 4">
              <a:extLst>
                <a:ext uri="{FF2B5EF4-FFF2-40B4-BE49-F238E27FC236}">
                  <a16:creationId xmlns:a16="http://schemas.microsoft.com/office/drawing/2014/main" id="{AF590BCC-726B-E49D-98EB-96E3D5ED8426}"/>
                </a:ext>
              </a:extLst>
            </p:cNvPr>
            <p:cNvSpPr/>
            <p:nvPr/>
          </p:nvSpPr>
          <p:spPr>
            <a:xfrm>
              <a:off x="3371850" y="6585857"/>
              <a:ext cx="1364160" cy="660400"/>
            </a:xfrm>
            <a:prstGeom prst="roundRect">
              <a:avLst/>
            </a:prstGeom>
            <a:solidFill>
              <a:srgbClr val="FFF6C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Candara" panose="020E0502030303020204" pitchFamily="34" charset="0"/>
                  <a:cs typeface="Arial" panose="020B0604020202020204" pitchFamily="34" charset="0"/>
                </a:rPr>
                <a:t>TB scheduling</a:t>
              </a:r>
            </a:p>
          </p:txBody>
        </p:sp>
        <p:sp>
          <p:nvSpPr>
            <p:cNvPr id="7" name="Diamond 6">
              <a:extLst>
                <a:ext uri="{FF2B5EF4-FFF2-40B4-BE49-F238E27FC236}">
                  <a16:creationId xmlns:a16="http://schemas.microsoft.com/office/drawing/2014/main" id="{D520B3DA-F23F-2A4B-AE28-6E9762DBAC82}"/>
                </a:ext>
              </a:extLst>
            </p:cNvPr>
            <p:cNvSpPr/>
            <p:nvPr/>
          </p:nvSpPr>
          <p:spPr>
            <a:xfrm>
              <a:off x="5087256" y="6400048"/>
              <a:ext cx="2394852" cy="1032018"/>
            </a:xfrm>
            <a:prstGeom prst="diamond">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ysClr val="windowText" lastClr="000000"/>
                  </a:solidFill>
                  <a:latin typeface="Candara" panose="020E0502030303020204" pitchFamily="34" charset="0"/>
                  <a:cs typeface="Arial" panose="020B0604020202020204" pitchFamily="34" charset="0"/>
                </a:rPr>
                <a:t>L1 TLB thrashing?</a:t>
              </a:r>
            </a:p>
          </p:txBody>
        </p:sp>
        <p:cxnSp>
          <p:nvCxnSpPr>
            <p:cNvPr id="8" name="Straight Connector 7">
              <a:extLst>
                <a:ext uri="{FF2B5EF4-FFF2-40B4-BE49-F238E27FC236}">
                  <a16:creationId xmlns:a16="http://schemas.microsoft.com/office/drawing/2014/main" id="{E2DFDEDE-79DD-31A8-FDF4-1B05024D6568}"/>
                </a:ext>
              </a:extLst>
            </p:cNvPr>
            <p:cNvCxnSpPr>
              <a:cxnSpLocks/>
              <a:stCxn id="7" idx="1"/>
              <a:endCxn id="6" idx="3"/>
            </p:cNvCxnSpPr>
            <p:nvPr/>
          </p:nvCxnSpPr>
          <p:spPr>
            <a:xfrm flipH="1">
              <a:off x="4736010" y="6916057"/>
              <a:ext cx="351246"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3DB5B46-D19F-EC7C-049D-58985F4679A2}"/>
                </a:ext>
              </a:extLst>
            </p:cNvPr>
            <p:cNvSpPr txBox="1"/>
            <p:nvPr/>
          </p:nvSpPr>
          <p:spPr>
            <a:xfrm>
              <a:off x="7378245" y="6515129"/>
              <a:ext cx="732968" cy="400110"/>
            </a:xfrm>
            <a:prstGeom prst="rect">
              <a:avLst/>
            </a:prstGeom>
            <a:noFill/>
          </p:spPr>
          <p:txBody>
            <a:bodyPr wrap="square" rtlCol="0">
              <a:spAutoFit/>
            </a:bodyPr>
            <a:lstStyle/>
            <a:p>
              <a:r>
                <a:rPr lang="en-US" sz="2000" b="1" dirty="0">
                  <a:latin typeface="Candara" panose="020E0502030303020204" pitchFamily="34" charset="0"/>
                  <a:cs typeface="Arial" panose="020B0604020202020204" pitchFamily="34" charset="0"/>
                </a:rPr>
                <a:t>low</a:t>
              </a:r>
            </a:p>
          </p:txBody>
        </p:sp>
        <p:sp>
          <p:nvSpPr>
            <p:cNvPr id="11" name="Diamond 10">
              <a:extLst>
                <a:ext uri="{FF2B5EF4-FFF2-40B4-BE49-F238E27FC236}">
                  <a16:creationId xmlns:a16="http://schemas.microsoft.com/office/drawing/2014/main" id="{3171A440-B676-38E8-B98B-D55F2DB9C2C9}"/>
                </a:ext>
              </a:extLst>
            </p:cNvPr>
            <p:cNvSpPr/>
            <p:nvPr/>
          </p:nvSpPr>
          <p:spPr>
            <a:xfrm>
              <a:off x="8020956" y="6386894"/>
              <a:ext cx="2394858" cy="1033272"/>
            </a:xfrm>
            <a:prstGeom prst="diamond">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ysClr val="windowText" lastClr="000000"/>
                  </a:solidFill>
                  <a:latin typeface="Candara" panose="020E0502030303020204" pitchFamily="34" charset="0"/>
                  <a:cs typeface="Arial" panose="020B0604020202020204" pitchFamily="34" charset="0"/>
                </a:rPr>
                <a:t>Enough resource?</a:t>
              </a:r>
            </a:p>
          </p:txBody>
        </p:sp>
        <p:sp>
          <p:nvSpPr>
            <p:cNvPr id="12" name="TextBox 11">
              <a:extLst>
                <a:ext uri="{FF2B5EF4-FFF2-40B4-BE49-F238E27FC236}">
                  <a16:creationId xmlns:a16="http://schemas.microsoft.com/office/drawing/2014/main" id="{79036C5E-E7BA-070D-CC7D-867DC3113361}"/>
                </a:ext>
              </a:extLst>
            </p:cNvPr>
            <p:cNvSpPr txBox="1"/>
            <p:nvPr/>
          </p:nvSpPr>
          <p:spPr>
            <a:xfrm>
              <a:off x="10242554" y="6515129"/>
              <a:ext cx="732968" cy="400110"/>
            </a:xfrm>
            <a:prstGeom prst="rect">
              <a:avLst/>
            </a:prstGeom>
            <a:noFill/>
          </p:spPr>
          <p:txBody>
            <a:bodyPr wrap="square" rtlCol="0">
              <a:spAutoFit/>
            </a:bodyPr>
            <a:lstStyle/>
            <a:p>
              <a:r>
                <a:rPr lang="en-US" sz="2000" b="1" dirty="0">
                  <a:latin typeface="Candara" panose="020E0502030303020204" pitchFamily="34" charset="0"/>
                  <a:cs typeface="Arial" panose="020B0604020202020204" pitchFamily="34" charset="0"/>
                </a:rPr>
                <a:t>Yes</a:t>
              </a:r>
            </a:p>
          </p:txBody>
        </p:sp>
        <p:sp>
          <p:nvSpPr>
            <p:cNvPr id="13" name="Rectangle: Rounded Corners 27">
              <a:extLst>
                <a:ext uri="{FF2B5EF4-FFF2-40B4-BE49-F238E27FC236}">
                  <a16:creationId xmlns:a16="http://schemas.microsoft.com/office/drawing/2014/main" id="{76AB9583-0D46-1713-F0B1-A382ADF72A39}"/>
                </a:ext>
              </a:extLst>
            </p:cNvPr>
            <p:cNvSpPr/>
            <p:nvPr/>
          </p:nvSpPr>
          <p:spPr>
            <a:xfrm>
              <a:off x="10802262" y="6573330"/>
              <a:ext cx="1694538" cy="660400"/>
            </a:xfrm>
            <a:prstGeom prst="roundRect">
              <a:avLst/>
            </a:prstGeom>
            <a:solidFill>
              <a:srgbClr val="FFF6C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Candara" panose="020E0502030303020204" pitchFamily="34" charset="0"/>
                  <a:cs typeface="Arial" panose="020B0604020202020204" pitchFamily="34" charset="0"/>
                </a:rPr>
                <a:t>Schedule the TB on the SM</a:t>
              </a:r>
            </a:p>
          </p:txBody>
        </p:sp>
        <p:cxnSp>
          <p:nvCxnSpPr>
            <p:cNvPr id="14" name="Elbow Connector 31">
              <a:extLst>
                <a:ext uri="{FF2B5EF4-FFF2-40B4-BE49-F238E27FC236}">
                  <a16:creationId xmlns:a16="http://schemas.microsoft.com/office/drawing/2014/main" id="{F21261F0-076C-6B35-E2AC-6933A8E27002}"/>
                </a:ext>
              </a:extLst>
            </p:cNvPr>
            <p:cNvCxnSpPr>
              <a:cxnSpLocks/>
              <a:stCxn id="11" idx="0"/>
              <a:endCxn id="15" idx="3"/>
            </p:cNvCxnSpPr>
            <p:nvPr/>
          </p:nvCxnSpPr>
          <p:spPr>
            <a:xfrm rot="16200000" flipV="1">
              <a:off x="7950355" y="5118864"/>
              <a:ext cx="705447" cy="1830614"/>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sp>
          <p:nvSpPr>
            <p:cNvPr id="15" name="Rectangle: Rounded Corners 31">
              <a:extLst>
                <a:ext uri="{FF2B5EF4-FFF2-40B4-BE49-F238E27FC236}">
                  <a16:creationId xmlns:a16="http://schemas.microsoft.com/office/drawing/2014/main" id="{41425EA2-9092-D523-F8A6-18D8DD5C447B}"/>
                </a:ext>
              </a:extLst>
            </p:cNvPr>
            <p:cNvSpPr/>
            <p:nvPr/>
          </p:nvSpPr>
          <p:spPr>
            <a:xfrm>
              <a:off x="5181599" y="5351247"/>
              <a:ext cx="2206172" cy="660400"/>
            </a:xfrm>
            <a:prstGeom prst="roundRect">
              <a:avLst/>
            </a:prstGeom>
            <a:solidFill>
              <a:srgbClr val="FFF6C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ndara" panose="020E0502030303020204" pitchFamily="34" charset="0"/>
                  <a:cs typeface="Arial" panose="020B0604020202020204" pitchFamily="34" charset="0"/>
                </a:rPr>
                <a:t>Choose next SM</a:t>
              </a:r>
            </a:p>
          </p:txBody>
        </p:sp>
        <p:cxnSp>
          <p:nvCxnSpPr>
            <p:cNvPr id="16" name="Elbow Connector 31">
              <a:extLst>
                <a:ext uri="{FF2B5EF4-FFF2-40B4-BE49-F238E27FC236}">
                  <a16:creationId xmlns:a16="http://schemas.microsoft.com/office/drawing/2014/main" id="{5D0E99DB-2B0C-0059-B779-92ED2AEBC2F4}"/>
                </a:ext>
              </a:extLst>
            </p:cNvPr>
            <p:cNvCxnSpPr>
              <a:cxnSpLocks/>
              <a:stCxn id="15" idx="1"/>
              <a:endCxn id="6" idx="0"/>
            </p:cNvCxnSpPr>
            <p:nvPr/>
          </p:nvCxnSpPr>
          <p:spPr>
            <a:xfrm rot="10800000" flipV="1">
              <a:off x="4053931" y="5681447"/>
              <a:ext cx="1127669" cy="904410"/>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44B4ADD-0A66-E1A3-FD4C-7FAA15111AD3}"/>
                </a:ext>
              </a:extLst>
            </p:cNvPr>
            <p:cNvSpPr txBox="1"/>
            <p:nvPr/>
          </p:nvSpPr>
          <p:spPr>
            <a:xfrm>
              <a:off x="6394451" y="6077746"/>
              <a:ext cx="732968" cy="400110"/>
            </a:xfrm>
            <a:prstGeom prst="rect">
              <a:avLst/>
            </a:prstGeom>
            <a:noFill/>
          </p:spPr>
          <p:txBody>
            <a:bodyPr wrap="square" rtlCol="0">
              <a:spAutoFit/>
            </a:bodyPr>
            <a:lstStyle/>
            <a:p>
              <a:r>
                <a:rPr lang="en-US" sz="2000" b="1" dirty="0">
                  <a:latin typeface="Candara" panose="020E0502030303020204" pitchFamily="34" charset="0"/>
                  <a:cs typeface="Arial" panose="020B0604020202020204" pitchFamily="34" charset="0"/>
                </a:rPr>
                <a:t>high</a:t>
              </a:r>
            </a:p>
          </p:txBody>
        </p:sp>
        <p:sp>
          <p:nvSpPr>
            <p:cNvPr id="18" name="TextBox 17">
              <a:extLst>
                <a:ext uri="{FF2B5EF4-FFF2-40B4-BE49-F238E27FC236}">
                  <a16:creationId xmlns:a16="http://schemas.microsoft.com/office/drawing/2014/main" id="{6885512E-DA0B-C507-50BC-DD536040840B}"/>
                </a:ext>
              </a:extLst>
            </p:cNvPr>
            <p:cNvSpPr txBox="1"/>
            <p:nvPr/>
          </p:nvSpPr>
          <p:spPr>
            <a:xfrm>
              <a:off x="8745770" y="5948986"/>
              <a:ext cx="732968" cy="400110"/>
            </a:xfrm>
            <a:prstGeom prst="rect">
              <a:avLst/>
            </a:prstGeom>
            <a:noFill/>
          </p:spPr>
          <p:txBody>
            <a:bodyPr wrap="square" rtlCol="0">
              <a:spAutoFit/>
            </a:bodyPr>
            <a:lstStyle/>
            <a:p>
              <a:r>
                <a:rPr lang="en-US" sz="2000" b="1" dirty="0">
                  <a:latin typeface="Candara" panose="020E0502030303020204" pitchFamily="34" charset="0"/>
                  <a:cs typeface="Arial" panose="020B0604020202020204" pitchFamily="34" charset="0"/>
                </a:rPr>
                <a:t>No</a:t>
              </a:r>
            </a:p>
          </p:txBody>
        </p:sp>
        <p:cxnSp>
          <p:nvCxnSpPr>
            <p:cNvPr id="19" name="Straight Arrow Connector 18">
              <a:extLst>
                <a:ext uri="{FF2B5EF4-FFF2-40B4-BE49-F238E27FC236}">
                  <a16:creationId xmlns:a16="http://schemas.microsoft.com/office/drawing/2014/main" id="{3FC31471-96D2-DC41-F5CE-BDD517D9AB27}"/>
                </a:ext>
              </a:extLst>
            </p:cNvPr>
            <p:cNvCxnSpPr>
              <a:cxnSpLocks/>
              <a:stCxn id="7" idx="0"/>
              <a:endCxn id="15" idx="2"/>
            </p:cNvCxnSpPr>
            <p:nvPr/>
          </p:nvCxnSpPr>
          <p:spPr>
            <a:xfrm flipV="1">
              <a:off x="6284682" y="6011647"/>
              <a:ext cx="3" cy="38840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AD283592-1F91-4F25-BFAE-C2DEF5220FDF}"/>
                </a:ext>
              </a:extLst>
            </p:cNvPr>
            <p:cNvCxnSpPr>
              <a:cxnSpLocks/>
              <a:stCxn id="7" idx="3"/>
              <a:endCxn id="11" idx="1"/>
            </p:cNvCxnSpPr>
            <p:nvPr/>
          </p:nvCxnSpPr>
          <p:spPr>
            <a:xfrm flipV="1">
              <a:off x="7482108" y="6903530"/>
              <a:ext cx="53884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EAE8F2FF-6241-8FD2-33C2-1EC26A7F4200}"/>
                </a:ext>
              </a:extLst>
            </p:cNvPr>
            <p:cNvCxnSpPr>
              <a:cxnSpLocks/>
              <a:stCxn id="11" idx="3"/>
              <a:endCxn id="13" idx="1"/>
            </p:cNvCxnSpPr>
            <p:nvPr/>
          </p:nvCxnSpPr>
          <p:spPr>
            <a:xfrm>
              <a:off x="10415814" y="6903530"/>
              <a:ext cx="38644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25" name="TextBox 24">
            <a:extLst>
              <a:ext uri="{FF2B5EF4-FFF2-40B4-BE49-F238E27FC236}">
                <a16:creationId xmlns:a16="http://schemas.microsoft.com/office/drawing/2014/main" id="{A7BBE0F3-74DF-2B65-0332-5D0F1ACDE5DB}"/>
              </a:ext>
            </a:extLst>
          </p:cNvPr>
          <p:cNvSpPr txBox="1"/>
          <p:nvPr/>
        </p:nvSpPr>
        <p:spPr>
          <a:xfrm>
            <a:off x="1101221" y="1455131"/>
            <a:ext cx="9354608" cy="830997"/>
          </a:xfrm>
          <a:prstGeom prst="rect">
            <a:avLst/>
          </a:prstGeom>
          <a:noFill/>
        </p:spPr>
        <p:txBody>
          <a:bodyPr wrap="square">
            <a:spAutoFit/>
          </a:bodyPr>
          <a:lstStyle/>
          <a:p>
            <a:pPr marL="342900" indent="-342900">
              <a:buFont typeface="Arial" panose="020B0604020202020204" pitchFamily="34" charset="0"/>
              <a:buChar char="•"/>
            </a:pPr>
            <a:r>
              <a:rPr lang="en-US" altLang="zh-CN" sz="2400" b="1" dirty="0">
                <a:latin typeface="Candara" panose="020E0502030303020204" pitchFamily="34" charset="0"/>
              </a:rPr>
              <a:t>D</a:t>
            </a:r>
            <a:r>
              <a:rPr lang="en-US" sz="2400" b="1" dirty="0">
                <a:effectLst/>
                <a:latin typeface="Candara" panose="020E0502030303020204" pitchFamily="34" charset="0"/>
              </a:rPr>
              <a:t>ifferent SMs may have different L1 TLB hit rates because of the computation discrepancy among the </a:t>
            </a:r>
            <a:r>
              <a:rPr lang="en-US" sz="2400" b="1" dirty="0" err="1">
                <a:effectLst/>
                <a:latin typeface="Candara" panose="020E0502030303020204" pitchFamily="34" charset="0"/>
              </a:rPr>
              <a:t>TBs.</a:t>
            </a:r>
            <a:r>
              <a:rPr lang="en-US" sz="2400" b="1" dirty="0">
                <a:effectLst/>
                <a:latin typeface="Candara" panose="020E0502030303020204" pitchFamily="34" charset="0"/>
              </a:rPr>
              <a:t> </a:t>
            </a:r>
            <a:endParaRPr lang="en-US" sz="2400" b="1" dirty="0">
              <a:latin typeface="Candara" panose="020E0502030303020204" pitchFamily="34" charset="0"/>
            </a:endParaRPr>
          </a:p>
        </p:txBody>
      </p:sp>
    </p:spTree>
    <p:extLst>
      <p:ext uri="{BB962C8B-B14F-4D97-AF65-F5344CB8AC3E}">
        <p14:creationId xmlns:p14="http://schemas.microsoft.com/office/powerpoint/2010/main" val="607051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Cloud 25">
            <a:extLst>
              <a:ext uri="{FF2B5EF4-FFF2-40B4-BE49-F238E27FC236}">
                <a16:creationId xmlns:a16="http://schemas.microsoft.com/office/drawing/2014/main" id="{E0BA67DD-6E29-86B2-5BA2-DF02EB15BA85}"/>
              </a:ext>
            </a:extLst>
          </p:cNvPr>
          <p:cNvSpPr/>
          <p:nvPr/>
        </p:nvSpPr>
        <p:spPr>
          <a:xfrm>
            <a:off x="5191537" y="5045715"/>
            <a:ext cx="3624557" cy="1200329"/>
          </a:xfrm>
          <a:prstGeom prst="cloud">
            <a:avLst/>
          </a:prstGeom>
          <a:solidFill>
            <a:schemeClr val="accent4"/>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Proposal:</a:t>
            </a:r>
            <a:r>
              <a:rPr lang="zh-CN" altLang="en-US" b="1" dirty="0">
                <a:latin typeface="Candara" panose="020E0502030303020204" pitchFamily="34" charset="0"/>
              </a:rPr>
              <a:t> </a:t>
            </a:r>
            <a:r>
              <a:rPr lang="en-US" altLang="zh-CN" b="1" dirty="0">
                <a:latin typeface="Candara" panose="020E0502030303020204" pitchFamily="34" charset="0"/>
              </a:rPr>
              <a:t>TLB thrashing-aware TB scheduling</a:t>
            </a:r>
            <a:endParaRPr lang="en-US" b="1" dirty="0">
              <a:latin typeface="Candara" panose="020E0502030303020204" pitchFamily="34" charset="0"/>
            </a:endParaRPr>
          </a:p>
        </p:txBody>
      </p:sp>
      <p:grpSp>
        <p:nvGrpSpPr>
          <p:cNvPr id="5" name="Group 4">
            <a:extLst>
              <a:ext uri="{FF2B5EF4-FFF2-40B4-BE49-F238E27FC236}">
                <a16:creationId xmlns:a16="http://schemas.microsoft.com/office/drawing/2014/main" id="{28C10F5A-DA2E-F0E0-A912-91E55D43E5E9}"/>
              </a:ext>
            </a:extLst>
          </p:cNvPr>
          <p:cNvGrpSpPr/>
          <p:nvPr/>
        </p:nvGrpSpPr>
        <p:grpSpPr>
          <a:xfrm>
            <a:off x="1772130" y="2722607"/>
            <a:ext cx="9124950" cy="2080819"/>
            <a:chOff x="3371850" y="5351247"/>
            <a:chExt cx="9124950" cy="2080819"/>
          </a:xfrm>
        </p:grpSpPr>
        <p:sp>
          <p:nvSpPr>
            <p:cNvPr id="6" name="Rectangle: Rounded Corners 4">
              <a:extLst>
                <a:ext uri="{FF2B5EF4-FFF2-40B4-BE49-F238E27FC236}">
                  <a16:creationId xmlns:a16="http://schemas.microsoft.com/office/drawing/2014/main" id="{AF590BCC-726B-E49D-98EB-96E3D5ED8426}"/>
                </a:ext>
              </a:extLst>
            </p:cNvPr>
            <p:cNvSpPr/>
            <p:nvPr/>
          </p:nvSpPr>
          <p:spPr>
            <a:xfrm>
              <a:off x="3371850" y="6585857"/>
              <a:ext cx="1364160" cy="660400"/>
            </a:xfrm>
            <a:prstGeom prst="roundRect">
              <a:avLst/>
            </a:prstGeom>
            <a:solidFill>
              <a:srgbClr val="FFF6C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Candara" panose="020E0502030303020204" pitchFamily="34" charset="0"/>
                  <a:cs typeface="Arial" panose="020B0604020202020204" pitchFamily="34" charset="0"/>
                </a:rPr>
                <a:t>TB scheduling</a:t>
              </a:r>
            </a:p>
          </p:txBody>
        </p:sp>
        <p:sp>
          <p:nvSpPr>
            <p:cNvPr id="7" name="Diamond 6">
              <a:extLst>
                <a:ext uri="{FF2B5EF4-FFF2-40B4-BE49-F238E27FC236}">
                  <a16:creationId xmlns:a16="http://schemas.microsoft.com/office/drawing/2014/main" id="{D520B3DA-F23F-2A4B-AE28-6E9762DBAC82}"/>
                </a:ext>
              </a:extLst>
            </p:cNvPr>
            <p:cNvSpPr/>
            <p:nvPr/>
          </p:nvSpPr>
          <p:spPr>
            <a:xfrm>
              <a:off x="5087256" y="6400048"/>
              <a:ext cx="2394852" cy="1032018"/>
            </a:xfrm>
            <a:prstGeom prst="diamond">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ysClr val="windowText" lastClr="000000"/>
                  </a:solidFill>
                  <a:latin typeface="Candara" panose="020E0502030303020204" pitchFamily="34" charset="0"/>
                  <a:cs typeface="Arial" panose="020B0604020202020204" pitchFamily="34" charset="0"/>
                </a:rPr>
                <a:t>L1 TLB thrashing?</a:t>
              </a:r>
            </a:p>
          </p:txBody>
        </p:sp>
        <p:cxnSp>
          <p:nvCxnSpPr>
            <p:cNvPr id="8" name="Straight Connector 7">
              <a:extLst>
                <a:ext uri="{FF2B5EF4-FFF2-40B4-BE49-F238E27FC236}">
                  <a16:creationId xmlns:a16="http://schemas.microsoft.com/office/drawing/2014/main" id="{E2DFDEDE-79DD-31A8-FDF4-1B05024D6568}"/>
                </a:ext>
              </a:extLst>
            </p:cNvPr>
            <p:cNvCxnSpPr>
              <a:cxnSpLocks/>
              <a:stCxn id="7" idx="1"/>
              <a:endCxn id="6" idx="3"/>
            </p:cNvCxnSpPr>
            <p:nvPr/>
          </p:nvCxnSpPr>
          <p:spPr>
            <a:xfrm flipH="1">
              <a:off x="4736010" y="6916057"/>
              <a:ext cx="351246"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3DB5B46-D19F-EC7C-049D-58985F4679A2}"/>
                </a:ext>
              </a:extLst>
            </p:cNvPr>
            <p:cNvSpPr txBox="1"/>
            <p:nvPr/>
          </p:nvSpPr>
          <p:spPr>
            <a:xfrm>
              <a:off x="7378245" y="6515129"/>
              <a:ext cx="732968" cy="400110"/>
            </a:xfrm>
            <a:prstGeom prst="rect">
              <a:avLst/>
            </a:prstGeom>
            <a:noFill/>
          </p:spPr>
          <p:txBody>
            <a:bodyPr wrap="square" rtlCol="0">
              <a:spAutoFit/>
            </a:bodyPr>
            <a:lstStyle/>
            <a:p>
              <a:r>
                <a:rPr lang="en-US" sz="2000" b="1" dirty="0">
                  <a:latin typeface="Candara" panose="020E0502030303020204" pitchFamily="34" charset="0"/>
                  <a:cs typeface="Arial" panose="020B0604020202020204" pitchFamily="34" charset="0"/>
                </a:rPr>
                <a:t>low</a:t>
              </a:r>
            </a:p>
          </p:txBody>
        </p:sp>
        <p:sp>
          <p:nvSpPr>
            <p:cNvPr id="11" name="Diamond 10">
              <a:extLst>
                <a:ext uri="{FF2B5EF4-FFF2-40B4-BE49-F238E27FC236}">
                  <a16:creationId xmlns:a16="http://schemas.microsoft.com/office/drawing/2014/main" id="{3171A440-B676-38E8-B98B-D55F2DB9C2C9}"/>
                </a:ext>
              </a:extLst>
            </p:cNvPr>
            <p:cNvSpPr/>
            <p:nvPr/>
          </p:nvSpPr>
          <p:spPr>
            <a:xfrm>
              <a:off x="8020956" y="6386894"/>
              <a:ext cx="2394858" cy="1033272"/>
            </a:xfrm>
            <a:prstGeom prst="diamond">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ysClr val="windowText" lastClr="000000"/>
                  </a:solidFill>
                  <a:latin typeface="Candara" panose="020E0502030303020204" pitchFamily="34" charset="0"/>
                  <a:cs typeface="Arial" panose="020B0604020202020204" pitchFamily="34" charset="0"/>
                </a:rPr>
                <a:t>Enough resource?</a:t>
              </a:r>
            </a:p>
          </p:txBody>
        </p:sp>
        <p:sp>
          <p:nvSpPr>
            <p:cNvPr id="12" name="TextBox 11">
              <a:extLst>
                <a:ext uri="{FF2B5EF4-FFF2-40B4-BE49-F238E27FC236}">
                  <a16:creationId xmlns:a16="http://schemas.microsoft.com/office/drawing/2014/main" id="{79036C5E-E7BA-070D-CC7D-867DC3113361}"/>
                </a:ext>
              </a:extLst>
            </p:cNvPr>
            <p:cNvSpPr txBox="1"/>
            <p:nvPr/>
          </p:nvSpPr>
          <p:spPr>
            <a:xfrm>
              <a:off x="10242554" y="6515129"/>
              <a:ext cx="732968" cy="400110"/>
            </a:xfrm>
            <a:prstGeom prst="rect">
              <a:avLst/>
            </a:prstGeom>
            <a:noFill/>
          </p:spPr>
          <p:txBody>
            <a:bodyPr wrap="square" rtlCol="0">
              <a:spAutoFit/>
            </a:bodyPr>
            <a:lstStyle/>
            <a:p>
              <a:r>
                <a:rPr lang="en-US" sz="2000" b="1" dirty="0">
                  <a:latin typeface="Candara" panose="020E0502030303020204" pitchFamily="34" charset="0"/>
                  <a:cs typeface="Arial" panose="020B0604020202020204" pitchFamily="34" charset="0"/>
                </a:rPr>
                <a:t>Yes</a:t>
              </a:r>
            </a:p>
          </p:txBody>
        </p:sp>
        <p:sp>
          <p:nvSpPr>
            <p:cNvPr id="13" name="Rectangle: Rounded Corners 27">
              <a:extLst>
                <a:ext uri="{FF2B5EF4-FFF2-40B4-BE49-F238E27FC236}">
                  <a16:creationId xmlns:a16="http://schemas.microsoft.com/office/drawing/2014/main" id="{76AB9583-0D46-1713-F0B1-A382ADF72A39}"/>
                </a:ext>
              </a:extLst>
            </p:cNvPr>
            <p:cNvSpPr/>
            <p:nvPr/>
          </p:nvSpPr>
          <p:spPr>
            <a:xfrm>
              <a:off x="10802262" y="6573330"/>
              <a:ext cx="1694538" cy="660400"/>
            </a:xfrm>
            <a:prstGeom prst="roundRect">
              <a:avLst/>
            </a:prstGeom>
            <a:solidFill>
              <a:srgbClr val="FFF6C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Candara" panose="020E0502030303020204" pitchFamily="34" charset="0"/>
                  <a:cs typeface="Arial" panose="020B0604020202020204" pitchFamily="34" charset="0"/>
                </a:rPr>
                <a:t>Schedule the TB on the SM</a:t>
              </a:r>
            </a:p>
          </p:txBody>
        </p:sp>
        <p:cxnSp>
          <p:nvCxnSpPr>
            <p:cNvPr id="14" name="Elbow Connector 31">
              <a:extLst>
                <a:ext uri="{FF2B5EF4-FFF2-40B4-BE49-F238E27FC236}">
                  <a16:creationId xmlns:a16="http://schemas.microsoft.com/office/drawing/2014/main" id="{F21261F0-076C-6B35-E2AC-6933A8E27002}"/>
                </a:ext>
              </a:extLst>
            </p:cNvPr>
            <p:cNvCxnSpPr>
              <a:cxnSpLocks/>
              <a:stCxn id="11" idx="0"/>
              <a:endCxn id="15" idx="3"/>
            </p:cNvCxnSpPr>
            <p:nvPr/>
          </p:nvCxnSpPr>
          <p:spPr>
            <a:xfrm rot="16200000" flipV="1">
              <a:off x="7950355" y="5118864"/>
              <a:ext cx="705447" cy="1830614"/>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sp>
          <p:nvSpPr>
            <p:cNvPr id="15" name="Rectangle: Rounded Corners 31">
              <a:extLst>
                <a:ext uri="{FF2B5EF4-FFF2-40B4-BE49-F238E27FC236}">
                  <a16:creationId xmlns:a16="http://schemas.microsoft.com/office/drawing/2014/main" id="{41425EA2-9092-D523-F8A6-18D8DD5C447B}"/>
                </a:ext>
              </a:extLst>
            </p:cNvPr>
            <p:cNvSpPr/>
            <p:nvPr/>
          </p:nvSpPr>
          <p:spPr>
            <a:xfrm>
              <a:off x="5181599" y="5351247"/>
              <a:ext cx="2206172" cy="660400"/>
            </a:xfrm>
            <a:prstGeom prst="roundRect">
              <a:avLst/>
            </a:prstGeom>
            <a:solidFill>
              <a:srgbClr val="FFF6C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ndara" panose="020E0502030303020204" pitchFamily="34" charset="0"/>
                  <a:cs typeface="Arial" panose="020B0604020202020204" pitchFamily="34" charset="0"/>
                </a:rPr>
                <a:t>Choose next SM</a:t>
              </a:r>
            </a:p>
          </p:txBody>
        </p:sp>
        <p:cxnSp>
          <p:nvCxnSpPr>
            <p:cNvPr id="16" name="Elbow Connector 31">
              <a:extLst>
                <a:ext uri="{FF2B5EF4-FFF2-40B4-BE49-F238E27FC236}">
                  <a16:creationId xmlns:a16="http://schemas.microsoft.com/office/drawing/2014/main" id="{5D0E99DB-2B0C-0059-B779-92ED2AEBC2F4}"/>
                </a:ext>
              </a:extLst>
            </p:cNvPr>
            <p:cNvCxnSpPr>
              <a:cxnSpLocks/>
              <a:stCxn id="15" idx="1"/>
              <a:endCxn id="6" idx="0"/>
            </p:cNvCxnSpPr>
            <p:nvPr/>
          </p:nvCxnSpPr>
          <p:spPr>
            <a:xfrm rot="10800000" flipV="1">
              <a:off x="4053931" y="5681447"/>
              <a:ext cx="1127669" cy="904410"/>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44B4ADD-0A66-E1A3-FD4C-7FAA15111AD3}"/>
                </a:ext>
              </a:extLst>
            </p:cNvPr>
            <p:cNvSpPr txBox="1"/>
            <p:nvPr/>
          </p:nvSpPr>
          <p:spPr>
            <a:xfrm>
              <a:off x="6394451" y="6077746"/>
              <a:ext cx="732968" cy="400110"/>
            </a:xfrm>
            <a:prstGeom prst="rect">
              <a:avLst/>
            </a:prstGeom>
            <a:noFill/>
          </p:spPr>
          <p:txBody>
            <a:bodyPr wrap="square" rtlCol="0">
              <a:spAutoFit/>
            </a:bodyPr>
            <a:lstStyle/>
            <a:p>
              <a:r>
                <a:rPr lang="en-US" sz="2000" b="1" dirty="0">
                  <a:latin typeface="Candara" panose="020E0502030303020204" pitchFamily="34" charset="0"/>
                  <a:cs typeface="Arial" panose="020B0604020202020204" pitchFamily="34" charset="0"/>
                </a:rPr>
                <a:t>high</a:t>
              </a:r>
            </a:p>
          </p:txBody>
        </p:sp>
        <p:sp>
          <p:nvSpPr>
            <p:cNvPr id="18" name="TextBox 17">
              <a:extLst>
                <a:ext uri="{FF2B5EF4-FFF2-40B4-BE49-F238E27FC236}">
                  <a16:creationId xmlns:a16="http://schemas.microsoft.com/office/drawing/2014/main" id="{6885512E-DA0B-C507-50BC-DD536040840B}"/>
                </a:ext>
              </a:extLst>
            </p:cNvPr>
            <p:cNvSpPr txBox="1"/>
            <p:nvPr/>
          </p:nvSpPr>
          <p:spPr>
            <a:xfrm>
              <a:off x="8745770" y="5948986"/>
              <a:ext cx="732968" cy="400110"/>
            </a:xfrm>
            <a:prstGeom prst="rect">
              <a:avLst/>
            </a:prstGeom>
            <a:noFill/>
          </p:spPr>
          <p:txBody>
            <a:bodyPr wrap="square" rtlCol="0">
              <a:spAutoFit/>
            </a:bodyPr>
            <a:lstStyle/>
            <a:p>
              <a:r>
                <a:rPr lang="en-US" sz="2000" b="1" dirty="0">
                  <a:latin typeface="Candara" panose="020E0502030303020204" pitchFamily="34" charset="0"/>
                  <a:cs typeface="Arial" panose="020B0604020202020204" pitchFamily="34" charset="0"/>
                </a:rPr>
                <a:t>No</a:t>
              </a:r>
            </a:p>
          </p:txBody>
        </p:sp>
        <p:cxnSp>
          <p:nvCxnSpPr>
            <p:cNvPr id="19" name="Straight Arrow Connector 18">
              <a:extLst>
                <a:ext uri="{FF2B5EF4-FFF2-40B4-BE49-F238E27FC236}">
                  <a16:creationId xmlns:a16="http://schemas.microsoft.com/office/drawing/2014/main" id="{3FC31471-96D2-DC41-F5CE-BDD517D9AB27}"/>
                </a:ext>
              </a:extLst>
            </p:cNvPr>
            <p:cNvCxnSpPr>
              <a:cxnSpLocks/>
              <a:stCxn id="7" idx="0"/>
              <a:endCxn id="15" idx="2"/>
            </p:cNvCxnSpPr>
            <p:nvPr/>
          </p:nvCxnSpPr>
          <p:spPr>
            <a:xfrm flipV="1">
              <a:off x="6284682" y="6011647"/>
              <a:ext cx="3" cy="38840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AD283592-1F91-4F25-BFAE-C2DEF5220FDF}"/>
                </a:ext>
              </a:extLst>
            </p:cNvPr>
            <p:cNvCxnSpPr>
              <a:cxnSpLocks/>
              <a:stCxn id="7" idx="3"/>
              <a:endCxn id="11" idx="1"/>
            </p:cNvCxnSpPr>
            <p:nvPr/>
          </p:nvCxnSpPr>
          <p:spPr>
            <a:xfrm flipV="1">
              <a:off x="7482108" y="6903530"/>
              <a:ext cx="53884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EAE8F2FF-6241-8FD2-33C2-1EC26A7F4200}"/>
                </a:ext>
              </a:extLst>
            </p:cNvPr>
            <p:cNvCxnSpPr>
              <a:cxnSpLocks/>
              <a:stCxn id="11" idx="3"/>
              <a:endCxn id="13" idx="1"/>
            </p:cNvCxnSpPr>
            <p:nvPr/>
          </p:nvCxnSpPr>
          <p:spPr>
            <a:xfrm>
              <a:off x="10415814" y="6903530"/>
              <a:ext cx="38644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23" name="TextBox 22">
            <a:extLst>
              <a:ext uri="{FF2B5EF4-FFF2-40B4-BE49-F238E27FC236}">
                <a16:creationId xmlns:a16="http://schemas.microsoft.com/office/drawing/2014/main" id="{C12E7A85-0E03-594D-EFE2-F7EB4BA21667}"/>
              </a:ext>
            </a:extLst>
          </p:cNvPr>
          <p:cNvSpPr txBox="1"/>
          <p:nvPr/>
        </p:nvSpPr>
        <p:spPr>
          <a:xfrm>
            <a:off x="5573679" y="5320817"/>
            <a:ext cx="3877709" cy="1015663"/>
          </a:xfrm>
          <a:prstGeom prst="rect">
            <a:avLst/>
          </a:prstGeom>
          <a:noFill/>
        </p:spPr>
        <p:txBody>
          <a:bodyPr wrap="square">
            <a:spAutoFit/>
          </a:bodyPr>
          <a:lstStyle/>
          <a:p>
            <a:r>
              <a:rPr lang="en-US" altLang="zh-CN" sz="2000" b="1" dirty="0">
                <a:latin typeface="Candara" panose="020E0502030303020204" pitchFamily="34" charset="0"/>
              </a:rPr>
              <a:t>H</a:t>
            </a:r>
            <a:r>
              <a:rPr lang="en-US" sz="2000" b="1" dirty="0">
                <a:effectLst/>
                <a:latin typeface="Candara" panose="020E0502030303020204" pitchFamily="34" charset="0"/>
              </a:rPr>
              <a:t>ardware </a:t>
            </a:r>
            <a:r>
              <a:rPr lang="en-US" altLang="zh-CN" sz="2000" b="1" dirty="0">
                <a:latin typeface="Candara" panose="020E0502030303020204" pitchFamily="34" charset="0"/>
              </a:rPr>
              <a:t>T</a:t>
            </a:r>
            <a:r>
              <a:rPr lang="en-US" sz="2000" b="1" dirty="0">
                <a:effectLst/>
                <a:latin typeface="Candara" panose="020E0502030303020204" pitchFamily="34" charset="0"/>
              </a:rPr>
              <a:t>able</a:t>
            </a:r>
            <a:r>
              <a:rPr lang="zh-CN" altLang="en-US" sz="2000" b="1" dirty="0">
                <a:effectLst/>
                <a:latin typeface="Candara" panose="020E0502030303020204" pitchFamily="34" charset="0"/>
              </a:rPr>
              <a:t> </a:t>
            </a:r>
            <a:r>
              <a:rPr lang="en-US" altLang="zh-CN" sz="2000" b="1" dirty="0">
                <a:effectLst/>
                <a:latin typeface="Candara" panose="020E0502030303020204" pitchFamily="34" charset="0"/>
              </a:rPr>
              <a:t>to</a:t>
            </a:r>
            <a:r>
              <a:rPr lang="zh-CN" altLang="en-US" sz="2000" b="1" dirty="0">
                <a:effectLst/>
                <a:latin typeface="Candara" panose="020E0502030303020204" pitchFamily="34" charset="0"/>
              </a:rPr>
              <a:t> </a:t>
            </a:r>
            <a:r>
              <a:rPr lang="en-US" altLang="zh-CN" sz="2000" b="1" dirty="0">
                <a:effectLst/>
                <a:latin typeface="Candara" panose="020E0502030303020204" pitchFamily="34" charset="0"/>
              </a:rPr>
              <a:t>record</a:t>
            </a:r>
            <a:r>
              <a:rPr lang="zh-CN" altLang="en-US" sz="2000" b="1" dirty="0">
                <a:effectLst/>
                <a:latin typeface="Candara" panose="020E0502030303020204" pitchFamily="34" charset="0"/>
              </a:rPr>
              <a:t> </a:t>
            </a:r>
            <a:endParaRPr lang="en-US" altLang="zh-CN" sz="2000" b="1" dirty="0">
              <a:effectLst/>
              <a:latin typeface="Candara" panose="020E0502030303020204" pitchFamily="34" charset="0"/>
            </a:endParaRPr>
          </a:p>
          <a:p>
            <a:r>
              <a:rPr lang="en-US" sz="2000" b="1" dirty="0">
                <a:effectLst/>
                <a:latin typeface="Candara" panose="020E0502030303020204" pitchFamily="34" charset="0"/>
              </a:rPr>
              <a:t>TLB accessing statistics</a:t>
            </a:r>
            <a:endParaRPr lang="en-US" sz="2000" b="1" dirty="0">
              <a:latin typeface="Candara" panose="020E0502030303020204" pitchFamily="34" charset="0"/>
            </a:endParaRPr>
          </a:p>
          <a:p>
            <a:endParaRPr lang="en-US" sz="2000" b="1" dirty="0">
              <a:latin typeface="Candara" panose="020E0502030303020204" pitchFamily="34" charset="0"/>
            </a:endParaRPr>
          </a:p>
        </p:txBody>
      </p:sp>
      <p:sp>
        <p:nvSpPr>
          <p:cNvPr id="25" name="TextBox 24">
            <a:extLst>
              <a:ext uri="{FF2B5EF4-FFF2-40B4-BE49-F238E27FC236}">
                <a16:creationId xmlns:a16="http://schemas.microsoft.com/office/drawing/2014/main" id="{A7BBE0F3-74DF-2B65-0332-5D0F1ACDE5DB}"/>
              </a:ext>
            </a:extLst>
          </p:cNvPr>
          <p:cNvSpPr txBox="1"/>
          <p:nvPr/>
        </p:nvSpPr>
        <p:spPr>
          <a:xfrm>
            <a:off x="1101221" y="1455131"/>
            <a:ext cx="9354608" cy="830997"/>
          </a:xfrm>
          <a:prstGeom prst="rect">
            <a:avLst/>
          </a:prstGeom>
          <a:noFill/>
        </p:spPr>
        <p:txBody>
          <a:bodyPr wrap="square">
            <a:spAutoFit/>
          </a:bodyPr>
          <a:lstStyle/>
          <a:p>
            <a:pPr marL="342900" indent="-342900">
              <a:buFont typeface="Arial" panose="020B0604020202020204" pitchFamily="34" charset="0"/>
              <a:buChar char="•"/>
            </a:pPr>
            <a:r>
              <a:rPr lang="en-US" altLang="zh-CN" sz="2400" b="1" dirty="0">
                <a:latin typeface="Candara" panose="020E0502030303020204" pitchFamily="34" charset="0"/>
              </a:rPr>
              <a:t>D</a:t>
            </a:r>
            <a:r>
              <a:rPr lang="en-US" sz="2400" b="1" dirty="0">
                <a:effectLst/>
                <a:latin typeface="Candara" panose="020E0502030303020204" pitchFamily="34" charset="0"/>
              </a:rPr>
              <a:t>ifferent SMs may have different L1 TLB hit rates because of the computation discrepancy among the </a:t>
            </a:r>
            <a:r>
              <a:rPr lang="en-US" sz="2400" b="1" dirty="0" err="1">
                <a:effectLst/>
                <a:latin typeface="Candara" panose="020E0502030303020204" pitchFamily="34" charset="0"/>
              </a:rPr>
              <a:t>TBs.</a:t>
            </a:r>
            <a:r>
              <a:rPr lang="en-US" sz="2400" b="1" dirty="0">
                <a:effectLst/>
                <a:latin typeface="Candara" panose="020E0502030303020204" pitchFamily="34" charset="0"/>
              </a:rPr>
              <a:t> </a:t>
            </a:r>
            <a:endParaRPr lang="en-US" sz="2400" b="1" dirty="0">
              <a:latin typeface="Candara" panose="020E0502030303020204" pitchFamily="34" charset="0"/>
            </a:endParaRPr>
          </a:p>
        </p:txBody>
      </p:sp>
      <p:sp>
        <p:nvSpPr>
          <p:cNvPr id="27" name="Arc 26">
            <a:extLst>
              <a:ext uri="{FF2B5EF4-FFF2-40B4-BE49-F238E27FC236}">
                <a16:creationId xmlns:a16="http://schemas.microsoft.com/office/drawing/2014/main" id="{4A32B0C0-35CF-1623-5185-B31620A304A9}"/>
              </a:ext>
            </a:extLst>
          </p:cNvPr>
          <p:cNvSpPr/>
          <p:nvPr/>
        </p:nvSpPr>
        <p:spPr>
          <a:xfrm rot="10294794">
            <a:off x="5231884" y="4278915"/>
            <a:ext cx="549299" cy="1025222"/>
          </a:xfrm>
          <a:prstGeom prst="arc">
            <a:avLst>
              <a:gd name="adj1" fmla="val 16200000"/>
              <a:gd name="adj2" fmla="val 1395358"/>
            </a:avLst>
          </a:prstGeom>
          <a:ln w="19050">
            <a:solidFill>
              <a:srgbClr val="78A2A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27075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Proposal:</a:t>
            </a:r>
            <a:r>
              <a:rPr lang="zh-CN" altLang="en-US" b="1" dirty="0">
                <a:latin typeface="Candara" panose="020E0502030303020204" pitchFamily="34" charset="0"/>
              </a:rPr>
              <a:t> </a:t>
            </a:r>
            <a:r>
              <a:rPr lang="en-US" altLang="zh-CN" b="1" dirty="0">
                <a:latin typeface="Candara" panose="020E0502030303020204" pitchFamily="34" charset="0"/>
              </a:rPr>
              <a:t>Translation aware TLB partitioning</a:t>
            </a:r>
            <a:endParaRPr lang="en-US" b="1" dirty="0">
              <a:latin typeface="Candara" panose="020E0502030303020204" pitchFamily="34" charset="0"/>
            </a:endParaRPr>
          </a:p>
        </p:txBody>
      </p:sp>
      <p:sp>
        <p:nvSpPr>
          <p:cNvPr id="25" name="TextBox 24">
            <a:extLst>
              <a:ext uri="{FF2B5EF4-FFF2-40B4-BE49-F238E27FC236}">
                <a16:creationId xmlns:a16="http://schemas.microsoft.com/office/drawing/2014/main" id="{A7BBE0F3-74DF-2B65-0332-5D0F1ACDE5DB}"/>
              </a:ext>
            </a:extLst>
          </p:cNvPr>
          <p:cNvSpPr txBox="1"/>
          <p:nvPr/>
        </p:nvSpPr>
        <p:spPr>
          <a:xfrm>
            <a:off x="1101220" y="1455131"/>
            <a:ext cx="10328779" cy="830997"/>
          </a:xfrm>
          <a:prstGeom prst="rect">
            <a:avLst/>
          </a:prstGeom>
          <a:noFill/>
        </p:spPr>
        <p:txBody>
          <a:bodyPr wrap="square">
            <a:spAutoFit/>
          </a:bodyPr>
          <a:lstStyle/>
          <a:p>
            <a:pPr marL="342900" indent="-342900">
              <a:buFont typeface="Arial" panose="020B0604020202020204" pitchFamily="34" charset="0"/>
              <a:buChar char="•"/>
            </a:pPr>
            <a:r>
              <a:rPr lang="en-US" altLang="zh-CN" sz="2400" b="1" dirty="0">
                <a:latin typeface="Candara" panose="020E0502030303020204" pitchFamily="34" charset="0"/>
              </a:rPr>
              <a:t>TBs scheduled on the same SM interfere with each other, enlarging intra-TB translation reuse distances. </a:t>
            </a:r>
          </a:p>
        </p:txBody>
      </p:sp>
    </p:spTree>
    <p:extLst>
      <p:ext uri="{BB962C8B-B14F-4D97-AF65-F5344CB8AC3E}">
        <p14:creationId xmlns:p14="http://schemas.microsoft.com/office/powerpoint/2010/main" val="3528081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Proposal:</a:t>
            </a:r>
            <a:r>
              <a:rPr lang="zh-CN" altLang="en-US" b="1" dirty="0">
                <a:latin typeface="Candara" panose="020E0502030303020204" pitchFamily="34" charset="0"/>
              </a:rPr>
              <a:t> </a:t>
            </a:r>
            <a:r>
              <a:rPr lang="en-US" altLang="zh-CN" b="1" dirty="0">
                <a:latin typeface="Candara" panose="020E0502030303020204" pitchFamily="34" charset="0"/>
              </a:rPr>
              <a:t>Translation aware TLB partitioning</a:t>
            </a:r>
            <a:endParaRPr lang="en-US" b="1" dirty="0">
              <a:latin typeface="Candara" panose="020E0502030303020204" pitchFamily="34" charset="0"/>
            </a:endParaRPr>
          </a:p>
        </p:txBody>
      </p:sp>
      <p:sp>
        <p:nvSpPr>
          <p:cNvPr id="25" name="TextBox 24">
            <a:extLst>
              <a:ext uri="{FF2B5EF4-FFF2-40B4-BE49-F238E27FC236}">
                <a16:creationId xmlns:a16="http://schemas.microsoft.com/office/drawing/2014/main" id="{A7BBE0F3-74DF-2B65-0332-5D0F1ACDE5DB}"/>
              </a:ext>
            </a:extLst>
          </p:cNvPr>
          <p:cNvSpPr txBox="1"/>
          <p:nvPr/>
        </p:nvSpPr>
        <p:spPr>
          <a:xfrm>
            <a:off x="7098968" y="2208985"/>
            <a:ext cx="4438276" cy="3046988"/>
          </a:xfrm>
          <a:prstGeom prst="rect">
            <a:avLst/>
          </a:prstGeom>
          <a:noFill/>
        </p:spPr>
        <p:txBody>
          <a:bodyPr wrap="square">
            <a:spAutoFit/>
          </a:bodyPr>
          <a:lstStyle/>
          <a:p>
            <a:pPr marL="342900" indent="-342900">
              <a:buFont typeface="Arial" panose="020B0604020202020204" pitchFamily="34" charset="0"/>
              <a:buChar char="•"/>
            </a:pPr>
            <a:r>
              <a:rPr lang="en-US" altLang="zh-CN" sz="2400" b="1" dirty="0">
                <a:latin typeface="Candara" panose="020E0502030303020204" pitchFamily="34" charset="0"/>
              </a:rPr>
              <a:t>L1 TLB partitioning based on the </a:t>
            </a:r>
            <a:r>
              <a:rPr lang="en-US" altLang="zh-CN" sz="2400" b="1" dirty="0" err="1">
                <a:latin typeface="Candara" panose="020E0502030303020204" pitchFamily="34" charset="0"/>
              </a:rPr>
              <a:t>TB</a:t>
            </a:r>
            <a:r>
              <a:rPr lang="en-US" altLang="zh-CN" sz="2400" b="1" baseline="-25000" dirty="0" err="1">
                <a:latin typeface="Candara" panose="020E0502030303020204" pitchFamily="34" charset="0"/>
              </a:rPr>
              <a:t>id</a:t>
            </a:r>
            <a:r>
              <a:rPr lang="en-US" altLang="zh-CN" sz="2400" b="1" dirty="0">
                <a:latin typeface="Candara" panose="020E0502030303020204" pitchFamily="34" charset="0"/>
              </a:rPr>
              <a:t> instead of based on the</a:t>
            </a:r>
            <a:r>
              <a:rPr lang="zh-CN" altLang="en-US" sz="2400" b="1" dirty="0">
                <a:latin typeface="Candara" panose="020E0502030303020204" pitchFamily="34" charset="0"/>
              </a:rPr>
              <a:t> </a:t>
            </a:r>
            <a:r>
              <a:rPr lang="en-US" altLang="zh-CN" sz="2400" b="1" dirty="0">
                <a:latin typeface="Candara" panose="020E0502030303020204" pitchFamily="34" charset="0"/>
              </a:rPr>
              <a:t>address index bits.</a:t>
            </a:r>
          </a:p>
          <a:p>
            <a:pPr marL="342900" indent="-342900">
              <a:buFont typeface="Arial" panose="020B0604020202020204" pitchFamily="34" charset="0"/>
              <a:buChar char="•"/>
            </a:pPr>
            <a:endParaRPr lang="en-US" altLang="zh-CN" sz="2400" b="1" dirty="0">
              <a:latin typeface="Candara" panose="020E0502030303020204" pitchFamily="34" charset="0"/>
            </a:endParaRPr>
          </a:p>
          <a:p>
            <a:pPr marL="342900" indent="-342900">
              <a:buFont typeface="Arial" panose="020B0604020202020204" pitchFamily="34" charset="0"/>
              <a:buChar char="•"/>
            </a:pPr>
            <a:r>
              <a:rPr lang="en-US" altLang="zh-CN" sz="2400" b="1" dirty="0">
                <a:latin typeface="Candara" panose="020E0502030303020204" pitchFamily="34" charset="0"/>
              </a:rPr>
              <a:t>Each TB within</a:t>
            </a:r>
            <a:r>
              <a:rPr lang="zh-CN" altLang="en-US" sz="2400" b="1" dirty="0">
                <a:latin typeface="Candara" panose="020E0502030303020204" pitchFamily="34" charset="0"/>
              </a:rPr>
              <a:t> </a:t>
            </a:r>
            <a:r>
              <a:rPr lang="en-US" altLang="zh-CN" sz="2400" b="1" dirty="0">
                <a:latin typeface="Candara" panose="020E0502030303020204" pitchFamily="34" charset="0"/>
              </a:rPr>
              <a:t>a</a:t>
            </a:r>
            <a:r>
              <a:rPr lang="zh-CN" altLang="en-US" sz="2400" b="1" dirty="0">
                <a:latin typeface="Candara" panose="020E0502030303020204" pitchFamily="34" charset="0"/>
              </a:rPr>
              <a:t> </a:t>
            </a:r>
            <a:r>
              <a:rPr lang="en-US" altLang="zh-CN" sz="2400" b="1" dirty="0">
                <a:latin typeface="Candara" panose="020E0502030303020204" pitchFamily="34" charset="0"/>
              </a:rPr>
              <a:t>SM</a:t>
            </a:r>
            <a:r>
              <a:rPr lang="zh-CN" altLang="en-US" sz="2400" b="1" dirty="0">
                <a:latin typeface="Candara" panose="020E0502030303020204" pitchFamily="34" charset="0"/>
              </a:rPr>
              <a:t> </a:t>
            </a:r>
            <a:r>
              <a:rPr lang="en-US" altLang="zh-CN" sz="2400" b="1" dirty="0">
                <a:latin typeface="Candara" panose="020E0502030303020204" pitchFamily="34" charset="0"/>
              </a:rPr>
              <a:t>will be associated with one set and the </a:t>
            </a:r>
            <a:r>
              <a:rPr lang="en-US" altLang="zh-CN" sz="2400" b="1" dirty="0" err="1">
                <a:latin typeface="Candara" panose="020E0502030303020204" pitchFamily="34" charset="0"/>
              </a:rPr>
              <a:t>TB</a:t>
            </a:r>
            <a:r>
              <a:rPr lang="en-US" altLang="zh-CN" sz="2400" b="1" baseline="-25000" dirty="0" err="1">
                <a:latin typeface="Candara" panose="020E0502030303020204" pitchFamily="34" charset="0"/>
              </a:rPr>
              <a:t>id</a:t>
            </a:r>
            <a:r>
              <a:rPr lang="en-US" altLang="zh-CN" sz="2400" b="1" dirty="0">
                <a:latin typeface="Candara" panose="020E0502030303020204" pitchFamily="34" charset="0"/>
              </a:rPr>
              <a:t> is</a:t>
            </a:r>
            <a:r>
              <a:rPr lang="zh-CN" altLang="en-US" sz="2400" b="1" dirty="0">
                <a:latin typeface="Candara" panose="020E0502030303020204" pitchFamily="34" charset="0"/>
              </a:rPr>
              <a:t> </a:t>
            </a:r>
            <a:r>
              <a:rPr lang="en-US" altLang="zh-CN" sz="2400" b="1" dirty="0">
                <a:latin typeface="Candara" panose="020E0502030303020204" pitchFamily="34" charset="0"/>
              </a:rPr>
              <a:t>used to index the corresponding set.</a:t>
            </a:r>
          </a:p>
        </p:txBody>
      </p:sp>
      <p:grpSp>
        <p:nvGrpSpPr>
          <p:cNvPr id="136" name="Group 135">
            <a:extLst>
              <a:ext uri="{FF2B5EF4-FFF2-40B4-BE49-F238E27FC236}">
                <a16:creationId xmlns:a16="http://schemas.microsoft.com/office/drawing/2014/main" id="{123AB6F1-10CC-9BDB-916C-1CD5116E5ECF}"/>
              </a:ext>
            </a:extLst>
          </p:cNvPr>
          <p:cNvGrpSpPr/>
          <p:nvPr/>
        </p:nvGrpSpPr>
        <p:grpSpPr>
          <a:xfrm>
            <a:off x="570092" y="1267934"/>
            <a:ext cx="6245829" cy="4322131"/>
            <a:chOff x="1298224" y="1531187"/>
            <a:chExt cx="6245829" cy="4322131"/>
          </a:xfrm>
        </p:grpSpPr>
        <p:grpSp>
          <p:nvGrpSpPr>
            <p:cNvPr id="4" name="Group 3">
              <a:extLst>
                <a:ext uri="{FF2B5EF4-FFF2-40B4-BE49-F238E27FC236}">
                  <a16:creationId xmlns:a16="http://schemas.microsoft.com/office/drawing/2014/main" id="{799F2919-B99E-304F-EC68-2983CF1C6FBB}"/>
                </a:ext>
              </a:extLst>
            </p:cNvPr>
            <p:cNvGrpSpPr/>
            <p:nvPr/>
          </p:nvGrpSpPr>
          <p:grpSpPr>
            <a:xfrm>
              <a:off x="3059039" y="3385364"/>
              <a:ext cx="1280688" cy="1475012"/>
              <a:chOff x="5228392" y="7052899"/>
              <a:chExt cx="1714979" cy="2091897"/>
            </a:xfrm>
          </p:grpSpPr>
          <p:sp>
            <p:nvSpPr>
              <p:cNvPr id="111" name="TextBox 323">
                <a:extLst>
                  <a:ext uri="{FF2B5EF4-FFF2-40B4-BE49-F238E27FC236}">
                    <a16:creationId xmlns:a16="http://schemas.microsoft.com/office/drawing/2014/main" id="{E203E173-A8C6-54FB-66BA-7796C061FE5E}"/>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13" name="TextBox 323">
                <a:extLst>
                  <a:ext uri="{FF2B5EF4-FFF2-40B4-BE49-F238E27FC236}">
                    <a16:creationId xmlns:a16="http://schemas.microsoft.com/office/drawing/2014/main" id="{B2E2E5F7-D982-ED7B-D755-DE3BC3C5FE43}"/>
                  </a:ext>
                </a:extLst>
              </p:cNvPr>
              <p:cNvSpPr txBox="1"/>
              <p:nvPr/>
            </p:nvSpPr>
            <p:spPr>
              <a:xfrm>
                <a:off x="5237052" y="7052899"/>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14" name="TextBox 323">
                <a:extLst>
                  <a:ext uri="{FF2B5EF4-FFF2-40B4-BE49-F238E27FC236}">
                    <a16:creationId xmlns:a16="http://schemas.microsoft.com/office/drawing/2014/main" id="{B4EEFED1-DD14-F8CD-C411-85C4AFCE17A7}"/>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16" name="TextBox 323">
                <a:extLst>
                  <a:ext uri="{FF2B5EF4-FFF2-40B4-BE49-F238E27FC236}">
                    <a16:creationId xmlns:a16="http://schemas.microsoft.com/office/drawing/2014/main" id="{8C2B0960-B2CF-0B06-5AE9-79B6E9FFA7DB}"/>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17" name="TextBox 323">
                <a:extLst>
                  <a:ext uri="{FF2B5EF4-FFF2-40B4-BE49-F238E27FC236}">
                    <a16:creationId xmlns:a16="http://schemas.microsoft.com/office/drawing/2014/main" id="{3E08348F-7084-8212-EE81-77A7C7965C8D}"/>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19" name="TextBox 323">
                <a:extLst>
                  <a:ext uri="{FF2B5EF4-FFF2-40B4-BE49-F238E27FC236}">
                    <a16:creationId xmlns:a16="http://schemas.microsoft.com/office/drawing/2014/main" id="{8678A405-A6A5-70A5-53B3-0C9E4D3DAE89}"/>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120" name="组合 313">
                <a:extLst>
                  <a:ext uri="{FF2B5EF4-FFF2-40B4-BE49-F238E27FC236}">
                    <a16:creationId xmlns:a16="http://schemas.microsoft.com/office/drawing/2014/main" id="{EAB67FE2-70A4-983E-1F7F-68AAE2C8A461}"/>
                  </a:ext>
                </a:extLst>
              </p:cNvPr>
              <p:cNvGrpSpPr/>
              <p:nvPr/>
            </p:nvGrpSpPr>
            <p:grpSpPr>
              <a:xfrm>
                <a:off x="6162010" y="8348597"/>
                <a:ext cx="377952" cy="73152"/>
                <a:chOff x="9014569" y="10768222"/>
                <a:chExt cx="377952" cy="73152"/>
              </a:xfrm>
            </p:grpSpPr>
            <p:sp>
              <p:nvSpPr>
                <p:cNvPr id="124" name="Oval 34">
                  <a:extLst>
                    <a:ext uri="{FF2B5EF4-FFF2-40B4-BE49-F238E27FC236}">
                      <a16:creationId xmlns:a16="http://schemas.microsoft.com/office/drawing/2014/main" id="{18C9F2C5-46B7-C662-C3FF-99A69EFCBB57}"/>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25" name="Oval 34">
                  <a:extLst>
                    <a:ext uri="{FF2B5EF4-FFF2-40B4-BE49-F238E27FC236}">
                      <a16:creationId xmlns:a16="http://schemas.microsoft.com/office/drawing/2014/main" id="{D12686E3-DAA0-EDC7-6BED-260DC4CA6576}"/>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26" name="Oval 34">
                  <a:extLst>
                    <a:ext uri="{FF2B5EF4-FFF2-40B4-BE49-F238E27FC236}">
                      <a16:creationId xmlns:a16="http://schemas.microsoft.com/office/drawing/2014/main" id="{0C97DA86-C221-7149-4D70-FAD2E2A3F707}"/>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grpSp>
        <p:grpSp>
          <p:nvGrpSpPr>
            <p:cNvPr id="5" name="Group 4">
              <a:extLst>
                <a:ext uri="{FF2B5EF4-FFF2-40B4-BE49-F238E27FC236}">
                  <a16:creationId xmlns:a16="http://schemas.microsoft.com/office/drawing/2014/main" id="{8234A25D-CECE-FCF4-28C9-425980EFA2F9}"/>
                </a:ext>
              </a:extLst>
            </p:cNvPr>
            <p:cNvGrpSpPr/>
            <p:nvPr/>
          </p:nvGrpSpPr>
          <p:grpSpPr>
            <a:xfrm>
              <a:off x="2738536" y="3226554"/>
              <a:ext cx="1923926" cy="1843248"/>
              <a:chOff x="5227201" y="6530658"/>
              <a:chExt cx="2576344" cy="2614138"/>
            </a:xfrm>
          </p:grpSpPr>
          <p:sp>
            <p:nvSpPr>
              <p:cNvPr id="87" name="TextBox 323">
                <a:extLst>
                  <a:ext uri="{FF2B5EF4-FFF2-40B4-BE49-F238E27FC236}">
                    <a16:creationId xmlns:a16="http://schemas.microsoft.com/office/drawing/2014/main" id="{71B4E969-3655-595A-0C45-6361E8D18130}"/>
                  </a:ext>
                </a:extLst>
              </p:cNvPr>
              <p:cNvSpPr txBox="1"/>
              <p:nvPr/>
            </p:nvSpPr>
            <p:spPr>
              <a:xfrm>
                <a:off x="5235872" y="8095644"/>
                <a:ext cx="2491912" cy="528648"/>
              </a:xfrm>
              <a:prstGeom prst="rect">
                <a:avLst/>
              </a:prstGeom>
              <a:ln w="28575">
                <a:prstDash val="dash"/>
              </a:ln>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88" name="TextBox 323">
                <a:extLst>
                  <a:ext uri="{FF2B5EF4-FFF2-40B4-BE49-F238E27FC236}">
                    <a16:creationId xmlns:a16="http://schemas.microsoft.com/office/drawing/2014/main" id="{D84B4C5E-009D-BBF2-5538-3CD711FAF93C}"/>
                  </a:ext>
                </a:extLst>
              </p:cNvPr>
              <p:cNvSpPr txBox="1"/>
              <p:nvPr/>
            </p:nvSpPr>
            <p:spPr>
              <a:xfrm>
                <a:off x="5741355" y="6530658"/>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89" name="TextBox 323">
                <a:extLst>
                  <a:ext uri="{FF2B5EF4-FFF2-40B4-BE49-F238E27FC236}">
                    <a16:creationId xmlns:a16="http://schemas.microsoft.com/office/drawing/2014/main" id="{38A0F2C3-6EBC-D81A-2E5E-C55750BBB951}"/>
                  </a:ext>
                </a:extLst>
              </p:cNvPr>
              <p:cNvSpPr txBox="1"/>
              <p:nvPr/>
            </p:nvSpPr>
            <p:spPr>
              <a:xfrm>
                <a:off x="6934529" y="6530658"/>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0" name="TextBox 323">
                <a:extLst>
                  <a:ext uri="{FF2B5EF4-FFF2-40B4-BE49-F238E27FC236}">
                    <a16:creationId xmlns:a16="http://schemas.microsoft.com/office/drawing/2014/main" id="{F3AF9591-3D3E-AA3E-3995-1C08AB693236}"/>
                  </a:ext>
                </a:extLst>
              </p:cNvPr>
              <p:cNvSpPr txBox="1"/>
              <p:nvPr/>
            </p:nvSpPr>
            <p:spPr>
              <a:xfrm>
                <a:off x="5228392" y="6530658"/>
                <a:ext cx="51296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1" name="TextBox 323">
                <a:extLst>
                  <a:ext uri="{FF2B5EF4-FFF2-40B4-BE49-F238E27FC236}">
                    <a16:creationId xmlns:a16="http://schemas.microsoft.com/office/drawing/2014/main" id="{E0FEB9E1-0EBF-A47E-2CFC-560D5C694D31}"/>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2" name="TextBox 323">
                <a:extLst>
                  <a:ext uri="{FF2B5EF4-FFF2-40B4-BE49-F238E27FC236}">
                    <a16:creationId xmlns:a16="http://schemas.microsoft.com/office/drawing/2014/main" id="{76704C03-4A6E-9F4C-CB9B-0097DB59C5C7}"/>
                  </a:ext>
                </a:extLst>
              </p:cNvPr>
              <p:cNvSpPr txBox="1"/>
              <p:nvPr/>
            </p:nvSpPr>
            <p:spPr>
              <a:xfrm>
                <a:off x="6934529" y="7052899"/>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3" name="TextBox 323">
                <a:extLst>
                  <a:ext uri="{FF2B5EF4-FFF2-40B4-BE49-F238E27FC236}">
                    <a16:creationId xmlns:a16="http://schemas.microsoft.com/office/drawing/2014/main" id="{C4FCC288-43E9-8D48-5E88-E1439478F6D7}"/>
                  </a:ext>
                </a:extLst>
              </p:cNvPr>
              <p:cNvSpPr txBox="1"/>
              <p:nvPr/>
            </p:nvSpPr>
            <p:spPr>
              <a:xfrm>
                <a:off x="5237052" y="7052899"/>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E7C3CA33-364F-BB50-276C-992382EC53A6}"/>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5" name="TextBox 323">
                <a:extLst>
                  <a:ext uri="{FF2B5EF4-FFF2-40B4-BE49-F238E27FC236}">
                    <a16:creationId xmlns:a16="http://schemas.microsoft.com/office/drawing/2014/main" id="{D314F338-D95C-CC1B-7401-7C0721E90ABB}"/>
                  </a:ext>
                </a:extLst>
              </p:cNvPr>
              <p:cNvSpPr txBox="1"/>
              <p:nvPr/>
            </p:nvSpPr>
            <p:spPr>
              <a:xfrm>
                <a:off x="6934529" y="7577475"/>
                <a:ext cx="793260"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6" name="TextBox 323">
                <a:extLst>
                  <a:ext uri="{FF2B5EF4-FFF2-40B4-BE49-F238E27FC236}">
                    <a16:creationId xmlns:a16="http://schemas.microsoft.com/office/drawing/2014/main" id="{092FAD89-7317-3B42-0333-246DFF71F128}"/>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7" name="TextBox 323">
                <a:extLst>
                  <a:ext uri="{FF2B5EF4-FFF2-40B4-BE49-F238E27FC236}">
                    <a16:creationId xmlns:a16="http://schemas.microsoft.com/office/drawing/2014/main" id="{323381F3-7F2A-0110-FF3D-1A876A9FFE1B}"/>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8" name="TextBox 323">
                <a:extLst>
                  <a:ext uri="{FF2B5EF4-FFF2-40B4-BE49-F238E27FC236}">
                    <a16:creationId xmlns:a16="http://schemas.microsoft.com/office/drawing/2014/main" id="{05C3CA1F-6182-6778-6C39-480F7217E422}"/>
                  </a:ext>
                </a:extLst>
              </p:cNvPr>
              <p:cNvSpPr txBox="1"/>
              <p:nvPr/>
            </p:nvSpPr>
            <p:spPr>
              <a:xfrm>
                <a:off x="6934529" y="8620220"/>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9" name="TextBox 323">
                <a:extLst>
                  <a:ext uri="{FF2B5EF4-FFF2-40B4-BE49-F238E27FC236}">
                    <a16:creationId xmlns:a16="http://schemas.microsoft.com/office/drawing/2014/main" id="{228DE9D7-3E6A-005D-7980-A66B90B2EBB8}"/>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100" name="组合 313">
                <a:extLst>
                  <a:ext uri="{FF2B5EF4-FFF2-40B4-BE49-F238E27FC236}">
                    <a16:creationId xmlns:a16="http://schemas.microsoft.com/office/drawing/2014/main" id="{4FECE246-E526-76BC-07EE-DA81B611AE2D}"/>
                  </a:ext>
                </a:extLst>
              </p:cNvPr>
              <p:cNvGrpSpPr/>
              <p:nvPr/>
            </p:nvGrpSpPr>
            <p:grpSpPr>
              <a:xfrm>
                <a:off x="6162010" y="8348597"/>
                <a:ext cx="377952" cy="73152"/>
                <a:chOff x="9014569" y="10768222"/>
                <a:chExt cx="377952" cy="73152"/>
              </a:xfrm>
            </p:grpSpPr>
            <p:sp>
              <p:nvSpPr>
                <p:cNvPr id="104" name="Oval 34">
                  <a:extLst>
                    <a:ext uri="{FF2B5EF4-FFF2-40B4-BE49-F238E27FC236}">
                      <a16:creationId xmlns:a16="http://schemas.microsoft.com/office/drawing/2014/main" id="{B001674E-A0C0-A210-AA6E-724AB29D94DD}"/>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05" name="Oval 34">
                  <a:extLst>
                    <a:ext uri="{FF2B5EF4-FFF2-40B4-BE49-F238E27FC236}">
                      <a16:creationId xmlns:a16="http://schemas.microsoft.com/office/drawing/2014/main" id="{E34FE8BE-5651-F2D3-CF63-CD9704CAD3FF}"/>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06" name="Oval 34">
                  <a:extLst>
                    <a:ext uri="{FF2B5EF4-FFF2-40B4-BE49-F238E27FC236}">
                      <a16:creationId xmlns:a16="http://schemas.microsoft.com/office/drawing/2014/main" id="{374E4512-BC39-EA9D-BE53-57584FADE677}"/>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sp>
            <p:nvSpPr>
              <p:cNvPr id="101" name="TextBox 325">
                <a:extLst>
                  <a:ext uri="{FF2B5EF4-FFF2-40B4-BE49-F238E27FC236}">
                    <a16:creationId xmlns:a16="http://schemas.microsoft.com/office/drawing/2014/main" id="{25989D83-29A8-C832-69FD-FBBDE2DC4044}"/>
                  </a:ext>
                </a:extLst>
              </p:cNvPr>
              <p:cNvSpPr txBox="1"/>
              <p:nvPr/>
            </p:nvSpPr>
            <p:spPr>
              <a:xfrm>
                <a:off x="6025343" y="6563090"/>
                <a:ext cx="88293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Tag</a:t>
                </a:r>
              </a:p>
            </p:txBody>
          </p:sp>
          <p:sp>
            <p:nvSpPr>
              <p:cNvPr id="102" name="TextBox 326">
                <a:extLst>
                  <a:ext uri="{FF2B5EF4-FFF2-40B4-BE49-F238E27FC236}">
                    <a16:creationId xmlns:a16="http://schemas.microsoft.com/office/drawing/2014/main" id="{9BC7D6B8-577D-85A4-2BCE-0BEFBDA2A07D}"/>
                  </a:ext>
                </a:extLst>
              </p:cNvPr>
              <p:cNvSpPr txBox="1"/>
              <p:nvPr/>
            </p:nvSpPr>
            <p:spPr>
              <a:xfrm>
                <a:off x="6989771" y="6563090"/>
                <a:ext cx="813774" cy="392847"/>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PPN</a:t>
                </a:r>
                <a:endParaRPr lang="en-US" sz="1200" b="1" dirty="0">
                  <a:latin typeface="Arial" panose="020B0604020202020204" pitchFamily="34" charset="0"/>
                  <a:cs typeface="Arial" panose="020B0604020202020204" pitchFamily="34" charset="0"/>
                </a:endParaRPr>
              </a:p>
            </p:txBody>
          </p:sp>
          <p:sp>
            <p:nvSpPr>
              <p:cNvPr id="103" name="TextBox 325">
                <a:extLst>
                  <a:ext uri="{FF2B5EF4-FFF2-40B4-BE49-F238E27FC236}">
                    <a16:creationId xmlns:a16="http://schemas.microsoft.com/office/drawing/2014/main" id="{E36A94BB-649C-6B5E-F6CD-1C8691182F03}"/>
                  </a:ext>
                </a:extLst>
              </p:cNvPr>
              <p:cNvSpPr txBox="1"/>
              <p:nvPr/>
            </p:nvSpPr>
            <p:spPr>
              <a:xfrm>
                <a:off x="5227201" y="6563090"/>
                <a:ext cx="74457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v/d</a:t>
                </a:r>
              </a:p>
            </p:txBody>
          </p:sp>
        </p:grpSp>
        <p:grpSp>
          <p:nvGrpSpPr>
            <p:cNvPr id="6" name="Group 5">
              <a:extLst>
                <a:ext uri="{FF2B5EF4-FFF2-40B4-BE49-F238E27FC236}">
                  <a16:creationId xmlns:a16="http://schemas.microsoft.com/office/drawing/2014/main" id="{0D733886-AADF-9086-C414-C32EAD288EEB}"/>
                </a:ext>
              </a:extLst>
            </p:cNvPr>
            <p:cNvGrpSpPr/>
            <p:nvPr/>
          </p:nvGrpSpPr>
          <p:grpSpPr>
            <a:xfrm>
              <a:off x="2413556" y="3435719"/>
              <a:ext cx="1923926" cy="1843248"/>
              <a:chOff x="5227201" y="6530658"/>
              <a:chExt cx="2576344" cy="2614138"/>
            </a:xfrm>
          </p:grpSpPr>
          <p:sp>
            <p:nvSpPr>
              <p:cNvPr id="67" name="TextBox 323">
                <a:extLst>
                  <a:ext uri="{FF2B5EF4-FFF2-40B4-BE49-F238E27FC236}">
                    <a16:creationId xmlns:a16="http://schemas.microsoft.com/office/drawing/2014/main" id="{F2DFC909-48ED-5FA7-3FE3-BD2C2B910270}"/>
                  </a:ext>
                </a:extLst>
              </p:cNvPr>
              <p:cNvSpPr txBox="1"/>
              <p:nvPr/>
            </p:nvSpPr>
            <p:spPr>
              <a:xfrm>
                <a:off x="5235872" y="8095644"/>
                <a:ext cx="2491912" cy="528648"/>
              </a:xfrm>
              <a:prstGeom prst="rect">
                <a:avLst/>
              </a:prstGeom>
              <a:ln w="28575">
                <a:prstDash val="dash"/>
              </a:ln>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68" name="TextBox 323">
                <a:extLst>
                  <a:ext uri="{FF2B5EF4-FFF2-40B4-BE49-F238E27FC236}">
                    <a16:creationId xmlns:a16="http://schemas.microsoft.com/office/drawing/2014/main" id="{DB10FFCD-01F9-D6E5-2E97-AD4BCD3CA47F}"/>
                  </a:ext>
                </a:extLst>
              </p:cNvPr>
              <p:cNvSpPr txBox="1"/>
              <p:nvPr/>
            </p:nvSpPr>
            <p:spPr>
              <a:xfrm>
                <a:off x="5741355" y="6530658"/>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69" name="TextBox 323">
                <a:extLst>
                  <a:ext uri="{FF2B5EF4-FFF2-40B4-BE49-F238E27FC236}">
                    <a16:creationId xmlns:a16="http://schemas.microsoft.com/office/drawing/2014/main" id="{30B52EE2-7609-03C6-E990-C08C099A501F}"/>
                  </a:ext>
                </a:extLst>
              </p:cNvPr>
              <p:cNvSpPr txBox="1"/>
              <p:nvPr/>
            </p:nvSpPr>
            <p:spPr>
              <a:xfrm>
                <a:off x="6934529" y="6530658"/>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0" name="TextBox 323">
                <a:extLst>
                  <a:ext uri="{FF2B5EF4-FFF2-40B4-BE49-F238E27FC236}">
                    <a16:creationId xmlns:a16="http://schemas.microsoft.com/office/drawing/2014/main" id="{C8156E5A-385D-CDFD-13D3-7A0EDB3E3C87}"/>
                  </a:ext>
                </a:extLst>
              </p:cNvPr>
              <p:cNvSpPr txBox="1"/>
              <p:nvPr/>
            </p:nvSpPr>
            <p:spPr>
              <a:xfrm>
                <a:off x="5228392" y="6530658"/>
                <a:ext cx="51296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1" name="TextBox 323">
                <a:extLst>
                  <a:ext uri="{FF2B5EF4-FFF2-40B4-BE49-F238E27FC236}">
                    <a16:creationId xmlns:a16="http://schemas.microsoft.com/office/drawing/2014/main" id="{69105A4B-259F-A61B-481F-6E1CC049AC60}"/>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2" name="TextBox 323">
                <a:extLst>
                  <a:ext uri="{FF2B5EF4-FFF2-40B4-BE49-F238E27FC236}">
                    <a16:creationId xmlns:a16="http://schemas.microsoft.com/office/drawing/2014/main" id="{A25814DA-0708-8EA0-C1D3-11BACE543782}"/>
                  </a:ext>
                </a:extLst>
              </p:cNvPr>
              <p:cNvSpPr txBox="1"/>
              <p:nvPr/>
            </p:nvSpPr>
            <p:spPr>
              <a:xfrm>
                <a:off x="6934529" y="7052899"/>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3" name="TextBox 323">
                <a:extLst>
                  <a:ext uri="{FF2B5EF4-FFF2-40B4-BE49-F238E27FC236}">
                    <a16:creationId xmlns:a16="http://schemas.microsoft.com/office/drawing/2014/main" id="{71888F86-A821-3EF3-A8B6-AB3A5C66D5B8}"/>
                  </a:ext>
                </a:extLst>
              </p:cNvPr>
              <p:cNvSpPr txBox="1"/>
              <p:nvPr/>
            </p:nvSpPr>
            <p:spPr>
              <a:xfrm>
                <a:off x="5237052" y="7052899"/>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4" name="TextBox 323">
                <a:extLst>
                  <a:ext uri="{FF2B5EF4-FFF2-40B4-BE49-F238E27FC236}">
                    <a16:creationId xmlns:a16="http://schemas.microsoft.com/office/drawing/2014/main" id="{AFCFAEB6-2D64-F161-BD00-61A25CD9648B}"/>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5" name="TextBox 323">
                <a:extLst>
                  <a:ext uri="{FF2B5EF4-FFF2-40B4-BE49-F238E27FC236}">
                    <a16:creationId xmlns:a16="http://schemas.microsoft.com/office/drawing/2014/main" id="{19824DE1-8F90-168A-F03E-4D6C627C2978}"/>
                  </a:ext>
                </a:extLst>
              </p:cNvPr>
              <p:cNvSpPr txBox="1"/>
              <p:nvPr/>
            </p:nvSpPr>
            <p:spPr>
              <a:xfrm>
                <a:off x="6934529" y="7577475"/>
                <a:ext cx="793260"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6" name="TextBox 323">
                <a:extLst>
                  <a:ext uri="{FF2B5EF4-FFF2-40B4-BE49-F238E27FC236}">
                    <a16:creationId xmlns:a16="http://schemas.microsoft.com/office/drawing/2014/main" id="{EE2CE0AC-48DF-64F5-B1D0-2C2AFB79ECC6}"/>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7" name="TextBox 323">
                <a:extLst>
                  <a:ext uri="{FF2B5EF4-FFF2-40B4-BE49-F238E27FC236}">
                    <a16:creationId xmlns:a16="http://schemas.microsoft.com/office/drawing/2014/main" id="{BAEC9AF5-781C-9131-A8E4-1988DE1D44A6}"/>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8" name="TextBox 323">
                <a:extLst>
                  <a:ext uri="{FF2B5EF4-FFF2-40B4-BE49-F238E27FC236}">
                    <a16:creationId xmlns:a16="http://schemas.microsoft.com/office/drawing/2014/main" id="{00BD61E0-5768-B7DF-5A82-BB8D65996040}"/>
                  </a:ext>
                </a:extLst>
              </p:cNvPr>
              <p:cNvSpPr txBox="1"/>
              <p:nvPr/>
            </p:nvSpPr>
            <p:spPr>
              <a:xfrm>
                <a:off x="6934529" y="8620220"/>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9" name="TextBox 323">
                <a:extLst>
                  <a:ext uri="{FF2B5EF4-FFF2-40B4-BE49-F238E27FC236}">
                    <a16:creationId xmlns:a16="http://schemas.microsoft.com/office/drawing/2014/main" id="{28B00EE8-ACDE-F778-8341-247B48F8AFED}"/>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80" name="组合 313">
                <a:extLst>
                  <a:ext uri="{FF2B5EF4-FFF2-40B4-BE49-F238E27FC236}">
                    <a16:creationId xmlns:a16="http://schemas.microsoft.com/office/drawing/2014/main" id="{A4B4D1E6-E2C8-042B-B5DC-6FB8D583EE94}"/>
                  </a:ext>
                </a:extLst>
              </p:cNvPr>
              <p:cNvGrpSpPr/>
              <p:nvPr/>
            </p:nvGrpSpPr>
            <p:grpSpPr>
              <a:xfrm>
                <a:off x="6162010" y="8348597"/>
                <a:ext cx="377952" cy="73152"/>
                <a:chOff x="9014569" y="10768222"/>
                <a:chExt cx="377952" cy="73152"/>
              </a:xfrm>
            </p:grpSpPr>
            <p:sp>
              <p:nvSpPr>
                <p:cNvPr id="84" name="Oval 34">
                  <a:extLst>
                    <a:ext uri="{FF2B5EF4-FFF2-40B4-BE49-F238E27FC236}">
                      <a16:creationId xmlns:a16="http://schemas.microsoft.com/office/drawing/2014/main" id="{F3F24946-7BE2-345F-0131-5329A1A98EF5}"/>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85" name="Oval 34">
                  <a:extLst>
                    <a:ext uri="{FF2B5EF4-FFF2-40B4-BE49-F238E27FC236}">
                      <a16:creationId xmlns:a16="http://schemas.microsoft.com/office/drawing/2014/main" id="{5084C0BB-E64D-BD38-A96D-1BE766FB675E}"/>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86" name="Oval 34">
                  <a:extLst>
                    <a:ext uri="{FF2B5EF4-FFF2-40B4-BE49-F238E27FC236}">
                      <a16:creationId xmlns:a16="http://schemas.microsoft.com/office/drawing/2014/main" id="{D9C65ED4-4602-01E3-9846-02FA8D897147}"/>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sp>
            <p:nvSpPr>
              <p:cNvPr id="81" name="TextBox 325">
                <a:extLst>
                  <a:ext uri="{FF2B5EF4-FFF2-40B4-BE49-F238E27FC236}">
                    <a16:creationId xmlns:a16="http://schemas.microsoft.com/office/drawing/2014/main" id="{1690B709-44F6-6FF2-346B-5BD83B8D198D}"/>
                  </a:ext>
                </a:extLst>
              </p:cNvPr>
              <p:cNvSpPr txBox="1"/>
              <p:nvPr/>
            </p:nvSpPr>
            <p:spPr>
              <a:xfrm>
                <a:off x="6025343" y="6563090"/>
                <a:ext cx="88293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Tag</a:t>
                </a:r>
              </a:p>
            </p:txBody>
          </p:sp>
          <p:sp>
            <p:nvSpPr>
              <p:cNvPr id="82" name="TextBox 326">
                <a:extLst>
                  <a:ext uri="{FF2B5EF4-FFF2-40B4-BE49-F238E27FC236}">
                    <a16:creationId xmlns:a16="http://schemas.microsoft.com/office/drawing/2014/main" id="{F92DFC1F-5EE7-F073-C9D8-7403B71A39D8}"/>
                  </a:ext>
                </a:extLst>
              </p:cNvPr>
              <p:cNvSpPr txBox="1"/>
              <p:nvPr/>
            </p:nvSpPr>
            <p:spPr>
              <a:xfrm>
                <a:off x="6989771" y="6563090"/>
                <a:ext cx="813774" cy="392847"/>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PPN</a:t>
                </a:r>
                <a:endParaRPr lang="en-US" sz="1200" b="1" dirty="0">
                  <a:latin typeface="Arial" panose="020B0604020202020204" pitchFamily="34" charset="0"/>
                  <a:cs typeface="Arial" panose="020B0604020202020204" pitchFamily="34" charset="0"/>
                </a:endParaRPr>
              </a:p>
            </p:txBody>
          </p:sp>
          <p:sp>
            <p:nvSpPr>
              <p:cNvPr id="83" name="TextBox 325">
                <a:extLst>
                  <a:ext uri="{FF2B5EF4-FFF2-40B4-BE49-F238E27FC236}">
                    <a16:creationId xmlns:a16="http://schemas.microsoft.com/office/drawing/2014/main" id="{B8ADF26C-2B94-C46C-040D-EC7A6C6E9756}"/>
                  </a:ext>
                </a:extLst>
              </p:cNvPr>
              <p:cNvSpPr txBox="1"/>
              <p:nvPr/>
            </p:nvSpPr>
            <p:spPr>
              <a:xfrm>
                <a:off x="5227201" y="6563090"/>
                <a:ext cx="74457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v/d</a:t>
                </a:r>
              </a:p>
            </p:txBody>
          </p:sp>
        </p:grpSp>
        <p:cxnSp>
          <p:nvCxnSpPr>
            <p:cNvPr id="7" name="Elbow Connector 464">
              <a:extLst>
                <a:ext uri="{FF2B5EF4-FFF2-40B4-BE49-F238E27FC236}">
                  <a16:creationId xmlns:a16="http://schemas.microsoft.com/office/drawing/2014/main" id="{568B79E6-6892-B412-7D03-E9DF519B4D1B}"/>
                </a:ext>
              </a:extLst>
            </p:cNvPr>
            <p:cNvCxnSpPr>
              <a:cxnSpLocks/>
              <a:stCxn id="56" idx="1"/>
            </p:cNvCxnSpPr>
            <p:nvPr/>
          </p:nvCxnSpPr>
          <p:spPr>
            <a:xfrm rot="10800000">
              <a:off x="1746895" y="2850388"/>
              <a:ext cx="342570" cy="1646837"/>
            </a:xfrm>
            <a:prstGeom prst="bentConnector2">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158B33A7-2DE6-C02B-4688-7BBEBB4877AF}"/>
                </a:ext>
              </a:extLst>
            </p:cNvPr>
            <p:cNvGrpSpPr/>
            <p:nvPr/>
          </p:nvGrpSpPr>
          <p:grpSpPr>
            <a:xfrm>
              <a:off x="2088576" y="3623118"/>
              <a:ext cx="1923926" cy="1745493"/>
              <a:chOff x="5227201" y="6530658"/>
              <a:chExt cx="2576344" cy="2614138"/>
            </a:xfrm>
          </p:grpSpPr>
          <p:sp>
            <p:nvSpPr>
              <p:cNvPr id="47" name="TextBox 323">
                <a:extLst>
                  <a:ext uri="{FF2B5EF4-FFF2-40B4-BE49-F238E27FC236}">
                    <a16:creationId xmlns:a16="http://schemas.microsoft.com/office/drawing/2014/main" id="{B00B906D-7E15-713F-D58B-DEB266C93313}"/>
                  </a:ext>
                </a:extLst>
              </p:cNvPr>
              <p:cNvSpPr txBox="1"/>
              <p:nvPr/>
            </p:nvSpPr>
            <p:spPr>
              <a:xfrm>
                <a:off x="5235872" y="8095644"/>
                <a:ext cx="2491912" cy="528648"/>
              </a:xfrm>
              <a:prstGeom prst="rect">
                <a:avLst/>
              </a:prstGeom>
              <a:ln w="28575">
                <a:prstDash val="dash"/>
              </a:ln>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48" name="TextBox 323">
                <a:extLst>
                  <a:ext uri="{FF2B5EF4-FFF2-40B4-BE49-F238E27FC236}">
                    <a16:creationId xmlns:a16="http://schemas.microsoft.com/office/drawing/2014/main" id="{9565C569-0478-B6D8-42D0-13A98DC7EDE9}"/>
                  </a:ext>
                </a:extLst>
              </p:cNvPr>
              <p:cNvSpPr txBox="1"/>
              <p:nvPr/>
            </p:nvSpPr>
            <p:spPr>
              <a:xfrm>
                <a:off x="5741355" y="6530658"/>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49" name="TextBox 323">
                <a:extLst>
                  <a:ext uri="{FF2B5EF4-FFF2-40B4-BE49-F238E27FC236}">
                    <a16:creationId xmlns:a16="http://schemas.microsoft.com/office/drawing/2014/main" id="{045202A5-FC03-79EB-35C7-BEB8548167E9}"/>
                  </a:ext>
                </a:extLst>
              </p:cNvPr>
              <p:cNvSpPr txBox="1"/>
              <p:nvPr/>
            </p:nvSpPr>
            <p:spPr>
              <a:xfrm>
                <a:off x="6934529" y="6530658"/>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0" name="TextBox 323">
                <a:extLst>
                  <a:ext uri="{FF2B5EF4-FFF2-40B4-BE49-F238E27FC236}">
                    <a16:creationId xmlns:a16="http://schemas.microsoft.com/office/drawing/2014/main" id="{7082D0DF-56BF-C997-FDB1-F56780EC9A2B}"/>
                  </a:ext>
                </a:extLst>
              </p:cNvPr>
              <p:cNvSpPr txBox="1"/>
              <p:nvPr/>
            </p:nvSpPr>
            <p:spPr>
              <a:xfrm>
                <a:off x="5228392" y="6530658"/>
                <a:ext cx="51296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1" name="TextBox 323">
                <a:extLst>
                  <a:ext uri="{FF2B5EF4-FFF2-40B4-BE49-F238E27FC236}">
                    <a16:creationId xmlns:a16="http://schemas.microsoft.com/office/drawing/2014/main" id="{C1092596-2C6B-7863-2724-7DC63D3A7F9E}"/>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2" name="TextBox 323">
                <a:extLst>
                  <a:ext uri="{FF2B5EF4-FFF2-40B4-BE49-F238E27FC236}">
                    <a16:creationId xmlns:a16="http://schemas.microsoft.com/office/drawing/2014/main" id="{A1017DDA-9349-B9F0-A493-D446C439A6CA}"/>
                  </a:ext>
                </a:extLst>
              </p:cNvPr>
              <p:cNvSpPr txBox="1"/>
              <p:nvPr/>
            </p:nvSpPr>
            <p:spPr>
              <a:xfrm>
                <a:off x="6934529" y="7052899"/>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3" name="TextBox 323">
                <a:extLst>
                  <a:ext uri="{FF2B5EF4-FFF2-40B4-BE49-F238E27FC236}">
                    <a16:creationId xmlns:a16="http://schemas.microsoft.com/office/drawing/2014/main" id="{3D83C851-A43F-DD91-94E9-96044F5238A7}"/>
                  </a:ext>
                </a:extLst>
              </p:cNvPr>
              <p:cNvSpPr txBox="1"/>
              <p:nvPr/>
            </p:nvSpPr>
            <p:spPr>
              <a:xfrm>
                <a:off x="5227201" y="7052899"/>
                <a:ext cx="514155"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4" name="TextBox 323">
                <a:extLst>
                  <a:ext uri="{FF2B5EF4-FFF2-40B4-BE49-F238E27FC236}">
                    <a16:creationId xmlns:a16="http://schemas.microsoft.com/office/drawing/2014/main" id="{61BEA5E6-ABB6-A7CE-B8BF-E8D5CD98C356}"/>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5" name="TextBox 323">
                <a:extLst>
                  <a:ext uri="{FF2B5EF4-FFF2-40B4-BE49-F238E27FC236}">
                    <a16:creationId xmlns:a16="http://schemas.microsoft.com/office/drawing/2014/main" id="{A980A522-EE55-7681-3B74-1AB4BED553E2}"/>
                  </a:ext>
                </a:extLst>
              </p:cNvPr>
              <p:cNvSpPr txBox="1"/>
              <p:nvPr/>
            </p:nvSpPr>
            <p:spPr>
              <a:xfrm>
                <a:off x="6934529" y="7577475"/>
                <a:ext cx="793260"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6" name="TextBox 323">
                <a:extLst>
                  <a:ext uri="{FF2B5EF4-FFF2-40B4-BE49-F238E27FC236}">
                    <a16:creationId xmlns:a16="http://schemas.microsoft.com/office/drawing/2014/main" id="{34DB0C0B-C1A6-8EBA-AB7A-E217E1FC7870}"/>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7" name="TextBox 323">
                <a:extLst>
                  <a:ext uri="{FF2B5EF4-FFF2-40B4-BE49-F238E27FC236}">
                    <a16:creationId xmlns:a16="http://schemas.microsoft.com/office/drawing/2014/main" id="{152A5A58-F9D5-DE25-D32C-68E265C1A47A}"/>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8" name="TextBox 323">
                <a:extLst>
                  <a:ext uri="{FF2B5EF4-FFF2-40B4-BE49-F238E27FC236}">
                    <a16:creationId xmlns:a16="http://schemas.microsoft.com/office/drawing/2014/main" id="{63F7A57E-A361-A307-6D60-DCBE4824B2D4}"/>
                  </a:ext>
                </a:extLst>
              </p:cNvPr>
              <p:cNvSpPr txBox="1"/>
              <p:nvPr/>
            </p:nvSpPr>
            <p:spPr>
              <a:xfrm>
                <a:off x="6934529" y="8620220"/>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9" name="TextBox 323">
                <a:extLst>
                  <a:ext uri="{FF2B5EF4-FFF2-40B4-BE49-F238E27FC236}">
                    <a16:creationId xmlns:a16="http://schemas.microsoft.com/office/drawing/2014/main" id="{0AC072C0-2891-7C45-B448-EE6786AE79DC}"/>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60" name="组合 313">
                <a:extLst>
                  <a:ext uri="{FF2B5EF4-FFF2-40B4-BE49-F238E27FC236}">
                    <a16:creationId xmlns:a16="http://schemas.microsoft.com/office/drawing/2014/main" id="{C6F3BC87-B54F-4CF5-523E-B6C7299ED7C2}"/>
                  </a:ext>
                </a:extLst>
              </p:cNvPr>
              <p:cNvGrpSpPr/>
              <p:nvPr/>
            </p:nvGrpSpPr>
            <p:grpSpPr>
              <a:xfrm>
                <a:off x="6162010" y="8348597"/>
                <a:ext cx="377952" cy="73152"/>
                <a:chOff x="9014569" y="10768222"/>
                <a:chExt cx="377952" cy="73152"/>
              </a:xfrm>
            </p:grpSpPr>
            <p:sp>
              <p:nvSpPr>
                <p:cNvPr id="64" name="Oval 34">
                  <a:extLst>
                    <a:ext uri="{FF2B5EF4-FFF2-40B4-BE49-F238E27FC236}">
                      <a16:creationId xmlns:a16="http://schemas.microsoft.com/office/drawing/2014/main" id="{47A53004-545A-21BE-12E2-D27DA400CEDE}"/>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65" name="Oval 34">
                  <a:extLst>
                    <a:ext uri="{FF2B5EF4-FFF2-40B4-BE49-F238E27FC236}">
                      <a16:creationId xmlns:a16="http://schemas.microsoft.com/office/drawing/2014/main" id="{61CF87D9-21E2-14EF-E2E4-F5EE512EBE2C}"/>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66" name="Oval 34">
                  <a:extLst>
                    <a:ext uri="{FF2B5EF4-FFF2-40B4-BE49-F238E27FC236}">
                      <a16:creationId xmlns:a16="http://schemas.microsoft.com/office/drawing/2014/main" id="{C989F9F3-DCD7-2FA3-6F7C-D6342A45415D}"/>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sp>
            <p:nvSpPr>
              <p:cNvPr id="61" name="TextBox 325">
                <a:extLst>
                  <a:ext uri="{FF2B5EF4-FFF2-40B4-BE49-F238E27FC236}">
                    <a16:creationId xmlns:a16="http://schemas.microsoft.com/office/drawing/2014/main" id="{DED7D2D8-4856-272C-6DF6-FCF043B58B84}"/>
                  </a:ext>
                </a:extLst>
              </p:cNvPr>
              <p:cNvSpPr txBox="1"/>
              <p:nvPr/>
            </p:nvSpPr>
            <p:spPr>
              <a:xfrm>
                <a:off x="6025343" y="6563090"/>
                <a:ext cx="88293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Tag</a:t>
                </a:r>
              </a:p>
            </p:txBody>
          </p:sp>
          <p:sp>
            <p:nvSpPr>
              <p:cNvPr id="62" name="TextBox 326">
                <a:extLst>
                  <a:ext uri="{FF2B5EF4-FFF2-40B4-BE49-F238E27FC236}">
                    <a16:creationId xmlns:a16="http://schemas.microsoft.com/office/drawing/2014/main" id="{1EA85119-99B1-5D4B-E110-77F6949C84BE}"/>
                  </a:ext>
                </a:extLst>
              </p:cNvPr>
              <p:cNvSpPr txBox="1"/>
              <p:nvPr/>
            </p:nvSpPr>
            <p:spPr>
              <a:xfrm>
                <a:off x="6989771" y="6563090"/>
                <a:ext cx="813774" cy="392847"/>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PPN</a:t>
                </a:r>
                <a:endParaRPr lang="en-US" sz="1200" b="1" dirty="0">
                  <a:latin typeface="Arial" panose="020B0604020202020204" pitchFamily="34" charset="0"/>
                  <a:cs typeface="Arial" panose="020B0604020202020204" pitchFamily="34" charset="0"/>
                </a:endParaRPr>
              </a:p>
            </p:txBody>
          </p:sp>
          <p:sp>
            <p:nvSpPr>
              <p:cNvPr id="63" name="TextBox 325">
                <a:extLst>
                  <a:ext uri="{FF2B5EF4-FFF2-40B4-BE49-F238E27FC236}">
                    <a16:creationId xmlns:a16="http://schemas.microsoft.com/office/drawing/2014/main" id="{62F744BA-CD58-1FE2-3617-747C86225D0B}"/>
                  </a:ext>
                </a:extLst>
              </p:cNvPr>
              <p:cNvSpPr txBox="1"/>
              <p:nvPr/>
            </p:nvSpPr>
            <p:spPr>
              <a:xfrm>
                <a:off x="5227201" y="6563090"/>
                <a:ext cx="74457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v/d</a:t>
                </a:r>
              </a:p>
            </p:txBody>
          </p:sp>
        </p:grpSp>
        <p:sp>
          <p:nvSpPr>
            <p:cNvPr id="9" name="TextBox 8">
              <a:extLst>
                <a:ext uri="{FF2B5EF4-FFF2-40B4-BE49-F238E27FC236}">
                  <a16:creationId xmlns:a16="http://schemas.microsoft.com/office/drawing/2014/main" id="{CCB846F5-11F9-D1F4-B523-44F6580187B7}"/>
                </a:ext>
              </a:extLst>
            </p:cNvPr>
            <p:cNvSpPr txBox="1"/>
            <p:nvPr/>
          </p:nvSpPr>
          <p:spPr>
            <a:xfrm>
              <a:off x="1746894" y="3362008"/>
              <a:ext cx="65552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Way 0</a:t>
              </a:r>
            </a:p>
          </p:txBody>
        </p:sp>
        <p:sp>
          <p:nvSpPr>
            <p:cNvPr id="10" name="TextBox 9">
              <a:extLst>
                <a:ext uri="{FF2B5EF4-FFF2-40B4-BE49-F238E27FC236}">
                  <a16:creationId xmlns:a16="http://schemas.microsoft.com/office/drawing/2014/main" id="{D71E3A94-E8E5-87BF-FC9A-C9EB740B3218}"/>
                </a:ext>
              </a:extLst>
            </p:cNvPr>
            <p:cNvSpPr txBox="1"/>
            <p:nvPr/>
          </p:nvSpPr>
          <p:spPr>
            <a:xfrm>
              <a:off x="2157503" y="3155694"/>
              <a:ext cx="65552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Way 1</a:t>
              </a:r>
            </a:p>
          </p:txBody>
        </p:sp>
        <p:sp>
          <p:nvSpPr>
            <p:cNvPr id="11" name="TextBox 10">
              <a:extLst>
                <a:ext uri="{FF2B5EF4-FFF2-40B4-BE49-F238E27FC236}">
                  <a16:creationId xmlns:a16="http://schemas.microsoft.com/office/drawing/2014/main" id="{7D914386-9FCC-5897-ECDB-7B41AC160C70}"/>
                </a:ext>
              </a:extLst>
            </p:cNvPr>
            <p:cNvSpPr txBox="1"/>
            <p:nvPr/>
          </p:nvSpPr>
          <p:spPr>
            <a:xfrm>
              <a:off x="2432127" y="2967767"/>
              <a:ext cx="65552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Way 2</a:t>
              </a:r>
            </a:p>
          </p:txBody>
        </p:sp>
        <p:sp>
          <p:nvSpPr>
            <p:cNvPr id="14" name="Left Brace 13">
              <a:extLst>
                <a:ext uri="{FF2B5EF4-FFF2-40B4-BE49-F238E27FC236}">
                  <a16:creationId xmlns:a16="http://schemas.microsoft.com/office/drawing/2014/main" id="{FBFBA29E-759C-EAC0-69D1-FEB99644C774}"/>
                </a:ext>
              </a:extLst>
            </p:cNvPr>
            <p:cNvSpPr/>
            <p:nvPr/>
          </p:nvSpPr>
          <p:spPr>
            <a:xfrm rot="5400000">
              <a:off x="2907421" y="722261"/>
              <a:ext cx="212631" cy="2365871"/>
            </a:xfrm>
            <a:prstGeom prst="leftBrace">
              <a:avLst>
                <a:gd name="adj1" fmla="val 54578"/>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C1A34D5-C67F-9BDA-9900-B305D7405E67}"/>
                </a:ext>
              </a:extLst>
            </p:cNvPr>
            <p:cNvSpPr txBox="1"/>
            <p:nvPr/>
          </p:nvSpPr>
          <p:spPr>
            <a:xfrm>
              <a:off x="2625640" y="1549182"/>
              <a:ext cx="779163"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VPN</a:t>
              </a:r>
            </a:p>
          </p:txBody>
        </p:sp>
        <p:sp>
          <p:nvSpPr>
            <p:cNvPr id="16" name="TextBox 15">
              <a:extLst>
                <a:ext uri="{FF2B5EF4-FFF2-40B4-BE49-F238E27FC236}">
                  <a16:creationId xmlns:a16="http://schemas.microsoft.com/office/drawing/2014/main" id="{D7CF822B-1E03-3C82-5CC4-84A358C472A4}"/>
                </a:ext>
              </a:extLst>
            </p:cNvPr>
            <p:cNvSpPr txBox="1"/>
            <p:nvPr/>
          </p:nvSpPr>
          <p:spPr>
            <a:xfrm>
              <a:off x="3605054" y="1531187"/>
              <a:ext cx="1951762"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Page</a:t>
              </a:r>
              <a:r>
                <a:rPr lang="zh-CN" altLang="en-US"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offset</a:t>
              </a:r>
            </a:p>
          </p:txBody>
        </p:sp>
        <p:sp>
          <p:nvSpPr>
            <p:cNvPr id="17" name="Left Brace 16">
              <a:extLst>
                <a:ext uri="{FF2B5EF4-FFF2-40B4-BE49-F238E27FC236}">
                  <a16:creationId xmlns:a16="http://schemas.microsoft.com/office/drawing/2014/main" id="{EB620728-1BF7-751E-920E-9AE40CE28BA5}"/>
                </a:ext>
              </a:extLst>
            </p:cNvPr>
            <p:cNvSpPr/>
            <p:nvPr/>
          </p:nvSpPr>
          <p:spPr>
            <a:xfrm rot="5400000">
              <a:off x="4464145" y="1540394"/>
              <a:ext cx="260073" cy="779162"/>
            </a:xfrm>
            <a:prstGeom prst="leftBrace">
              <a:avLst>
                <a:gd name="adj1" fmla="val 42765"/>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D3B97782-2019-B623-5739-294CDEDA129D}"/>
                </a:ext>
              </a:extLst>
            </p:cNvPr>
            <p:cNvSpPr/>
            <p:nvPr/>
          </p:nvSpPr>
          <p:spPr>
            <a:xfrm>
              <a:off x="1747943" y="3726318"/>
              <a:ext cx="274320" cy="27432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1</a:t>
              </a:r>
            </a:p>
          </p:txBody>
        </p:sp>
        <p:sp>
          <p:nvSpPr>
            <p:cNvPr id="19" name="Oval 18">
              <a:extLst>
                <a:ext uri="{FF2B5EF4-FFF2-40B4-BE49-F238E27FC236}">
                  <a16:creationId xmlns:a16="http://schemas.microsoft.com/office/drawing/2014/main" id="{190B0758-B007-AFD1-095B-38222F94D03F}"/>
                </a:ext>
              </a:extLst>
            </p:cNvPr>
            <p:cNvSpPr/>
            <p:nvPr/>
          </p:nvSpPr>
          <p:spPr>
            <a:xfrm>
              <a:off x="1298224" y="4062906"/>
              <a:ext cx="274320" cy="27432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2</a:t>
              </a:r>
            </a:p>
          </p:txBody>
        </p:sp>
        <p:sp>
          <p:nvSpPr>
            <p:cNvPr id="20" name="TextBox 19">
              <a:extLst>
                <a:ext uri="{FF2B5EF4-FFF2-40B4-BE49-F238E27FC236}">
                  <a16:creationId xmlns:a16="http://schemas.microsoft.com/office/drawing/2014/main" id="{CB861DBD-7113-246E-1936-0630520EED1E}"/>
                </a:ext>
              </a:extLst>
            </p:cNvPr>
            <p:cNvSpPr txBox="1"/>
            <p:nvPr/>
          </p:nvSpPr>
          <p:spPr>
            <a:xfrm>
              <a:off x="1830802" y="2039841"/>
              <a:ext cx="1955313"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200" b="1" dirty="0">
                <a:latin typeface="Arial" panose="020B0604020202020204" pitchFamily="34" charset="0"/>
                <a:cs typeface="Arial" panose="020B0604020202020204" pitchFamily="34" charset="0"/>
              </a:endParaRPr>
            </a:p>
          </p:txBody>
        </p:sp>
        <p:sp>
          <p:nvSpPr>
            <p:cNvPr id="21" name="TextBox 371">
              <a:extLst>
                <a:ext uri="{FF2B5EF4-FFF2-40B4-BE49-F238E27FC236}">
                  <a16:creationId xmlns:a16="http://schemas.microsoft.com/office/drawing/2014/main" id="{192E3B77-2236-19E9-8968-A7D525ACC4C0}"/>
                </a:ext>
              </a:extLst>
            </p:cNvPr>
            <p:cNvSpPr txBox="1"/>
            <p:nvPr/>
          </p:nvSpPr>
          <p:spPr>
            <a:xfrm>
              <a:off x="4197539" y="2039841"/>
              <a:ext cx="779163"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200" b="1" dirty="0">
                <a:latin typeface="Arial" panose="020B0604020202020204" pitchFamily="34" charset="0"/>
                <a:cs typeface="Arial" panose="020B0604020202020204" pitchFamily="34" charset="0"/>
              </a:endParaRPr>
            </a:p>
          </p:txBody>
        </p:sp>
        <p:sp>
          <p:nvSpPr>
            <p:cNvPr id="22" name="Left Brace 380">
              <a:extLst>
                <a:ext uri="{FF2B5EF4-FFF2-40B4-BE49-F238E27FC236}">
                  <a16:creationId xmlns:a16="http://schemas.microsoft.com/office/drawing/2014/main" id="{E5C0E980-58B0-EEAE-0B5E-8AACAA28C002}"/>
                </a:ext>
              </a:extLst>
            </p:cNvPr>
            <p:cNvSpPr/>
            <p:nvPr/>
          </p:nvSpPr>
          <p:spPr>
            <a:xfrm rot="16200000">
              <a:off x="3865530" y="2290607"/>
              <a:ext cx="251731" cy="410563"/>
            </a:xfrm>
            <a:prstGeom prst="leftBrace">
              <a:avLst>
                <a:gd name="adj1" fmla="val 23153"/>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23" name="TextBox 375">
              <a:extLst>
                <a:ext uri="{FF2B5EF4-FFF2-40B4-BE49-F238E27FC236}">
                  <a16:creationId xmlns:a16="http://schemas.microsoft.com/office/drawing/2014/main" id="{DBF708FE-B039-B428-3ADC-1953AEE0275D}"/>
                </a:ext>
              </a:extLst>
            </p:cNvPr>
            <p:cNvSpPr txBox="1"/>
            <p:nvPr/>
          </p:nvSpPr>
          <p:spPr>
            <a:xfrm>
              <a:off x="3027268" y="2579751"/>
              <a:ext cx="200285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TLB index</a:t>
              </a:r>
            </a:p>
          </p:txBody>
        </p:sp>
        <p:sp>
          <p:nvSpPr>
            <p:cNvPr id="24" name="TextBox 371">
              <a:extLst>
                <a:ext uri="{FF2B5EF4-FFF2-40B4-BE49-F238E27FC236}">
                  <a16:creationId xmlns:a16="http://schemas.microsoft.com/office/drawing/2014/main" id="{A9191B25-AAC8-1068-5C77-2E8B3916A774}"/>
                </a:ext>
              </a:extLst>
            </p:cNvPr>
            <p:cNvSpPr txBox="1"/>
            <p:nvPr/>
          </p:nvSpPr>
          <p:spPr>
            <a:xfrm>
              <a:off x="3786114" y="2039841"/>
              <a:ext cx="411666"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200" b="1" dirty="0">
                <a:latin typeface="Arial" panose="020B0604020202020204" pitchFamily="34" charset="0"/>
                <a:cs typeface="Arial" panose="020B0604020202020204" pitchFamily="34" charset="0"/>
              </a:endParaRPr>
            </a:p>
          </p:txBody>
        </p:sp>
        <p:cxnSp>
          <p:nvCxnSpPr>
            <p:cNvPr id="27" name="Elbow Connector 464">
              <a:extLst>
                <a:ext uri="{FF2B5EF4-FFF2-40B4-BE49-F238E27FC236}">
                  <a16:creationId xmlns:a16="http://schemas.microsoft.com/office/drawing/2014/main" id="{FB198CE1-BC18-4046-9F83-D07313A5DBF3}"/>
                </a:ext>
              </a:extLst>
            </p:cNvPr>
            <p:cNvCxnSpPr>
              <a:cxnSpLocks/>
              <a:endCxn id="20" idx="1"/>
            </p:cNvCxnSpPr>
            <p:nvPr/>
          </p:nvCxnSpPr>
          <p:spPr>
            <a:xfrm rot="16200000" flipV="1">
              <a:off x="569187" y="3462773"/>
              <a:ext cx="3318068" cy="794838"/>
            </a:xfrm>
            <a:prstGeom prst="bentConnector4">
              <a:avLst>
                <a:gd name="adj1" fmla="val 8273"/>
                <a:gd name="adj2" fmla="val 12876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8" name="Flowchart: Delay 431">
              <a:extLst>
                <a:ext uri="{FF2B5EF4-FFF2-40B4-BE49-F238E27FC236}">
                  <a16:creationId xmlns:a16="http://schemas.microsoft.com/office/drawing/2014/main" id="{C1AB8A54-CB23-6EF0-0535-813F92CACB59}"/>
                </a:ext>
              </a:extLst>
            </p:cNvPr>
            <p:cNvSpPr/>
            <p:nvPr/>
          </p:nvSpPr>
          <p:spPr>
            <a:xfrm rot="5400000">
              <a:off x="2605588" y="5449431"/>
              <a:ext cx="350266" cy="457505"/>
            </a:xfrm>
            <a:prstGeom prst="flowChartDelay">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29" name="Straight Connector 28">
              <a:extLst>
                <a:ext uri="{FF2B5EF4-FFF2-40B4-BE49-F238E27FC236}">
                  <a16:creationId xmlns:a16="http://schemas.microsoft.com/office/drawing/2014/main" id="{3E5DBC3F-3D95-B364-FA67-B446D1412406}"/>
                </a:ext>
              </a:extLst>
            </p:cNvPr>
            <p:cNvCxnSpPr>
              <a:cxnSpLocks/>
            </p:cNvCxnSpPr>
            <p:nvPr/>
          </p:nvCxnSpPr>
          <p:spPr>
            <a:xfrm flipV="1">
              <a:off x="2897684" y="4162374"/>
              <a:ext cx="0" cy="1356852"/>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0625D2A-FA71-AC42-0E90-CAD666867E2A}"/>
                </a:ext>
              </a:extLst>
            </p:cNvPr>
            <p:cNvSpPr txBox="1"/>
            <p:nvPr/>
          </p:nvSpPr>
          <p:spPr>
            <a:xfrm>
              <a:off x="1724144" y="5632821"/>
              <a:ext cx="756825" cy="184666"/>
            </a:xfrm>
            <a:prstGeom prst="rect">
              <a:avLst/>
            </a:prstGeom>
            <a:noFill/>
          </p:spPr>
          <p:txBody>
            <a:bodyPr wrap="square" lIns="0" tIns="0" rIns="0" bIns="0" rtlCol="0">
              <a:spAutoFit/>
            </a:bodyPr>
            <a:lstStyle/>
            <a:p>
              <a:pPr algn="ctr"/>
              <a:r>
                <a:rPr lang="en-US" sz="1200" b="1" dirty="0">
                  <a:latin typeface="Arial" panose="020B0604020202020204" pitchFamily="34" charset="0"/>
                  <a:cs typeface="Arial" panose="020B0604020202020204" pitchFamily="34" charset="0"/>
                </a:rPr>
                <a:t>Compare</a:t>
              </a:r>
            </a:p>
          </p:txBody>
        </p:sp>
        <p:sp>
          <p:nvSpPr>
            <p:cNvPr id="31" name="Flowchart: Manual Operation 443">
              <a:extLst>
                <a:ext uri="{FF2B5EF4-FFF2-40B4-BE49-F238E27FC236}">
                  <a16:creationId xmlns:a16="http://schemas.microsoft.com/office/drawing/2014/main" id="{ECF8B382-E8E3-6F6C-1FF1-189CA1F4BAC7}"/>
                </a:ext>
              </a:extLst>
            </p:cNvPr>
            <p:cNvSpPr/>
            <p:nvPr/>
          </p:nvSpPr>
          <p:spPr>
            <a:xfrm>
              <a:off x="3451729" y="5557330"/>
              <a:ext cx="1565208" cy="295988"/>
            </a:xfrm>
            <a:prstGeom prst="flowChartManualOperati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Mux</a:t>
              </a:r>
            </a:p>
          </p:txBody>
        </p:sp>
        <p:cxnSp>
          <p:nvCxnSpPr>
            <p:cNvPr id="32" name="Straight Connector 31">
              <a:extLst>
                <a:ext uri="{FF2B5EF4-FFF2-40B4-BE49-F238E27FC236}">
                  <a16:creationId xmlns:a16="http://schemas.microsoft.com/office/drawing/2014/main" id="{7C8B6871-3C98-7BE1-72C7-A56375813D02}"/>
                </a:ext>
              </a:extLst>
            </p:cNvPr>
            <p:cNvCxnSpPr>
              <a:cxnSpLocks/>
            </p:cNvCxnSpPr>
            <p:nvPr/>
          </p:nvCxnSpPr>
          <p:spPr>
            <a:xfrm flipV="1">
              <a:off x="3718861" y="4194150"/>
              <a:ext cx="0" cy="1356852"/>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E2DF34E-CE4A-D941-CE22-D1B5ECB83483}"/>
                </a:ext>
              </a:extLst>
            </p:cNvPr>
            <p:cNvCxnSpPr>
              <a:cxnSpLocks/>
            </p:cNvCxnSpPr>
            <p:nvPr/>
          </p:nvCxnSpPr>
          <p:spPr>
            <a:xfrm flipV="1">
              <a:off x="4050199" y="4010512"/>
              <a:ext cx="0" cy="1540489"/>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EE7EAF-A08A-39D0-A128-846C8519494F}"/>
                </a:ext>
              </a:extLst>
            </p:cNvPr>
            <p:cNvCxnSpPr>
              <a:cxnSpLocks/>
            </p:cNvCxnSpPr>
            <p:nvPr/>
          </p:nvCxnSpPr>
          <p:spPr>
            <a:xfrm flipV="1">
              <a:off x="4389434" y="3750348"/>
              <a:ext cx="0" cy="1783713"/>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36" name="Elbow Connector 464">
              <a:extLst>
                <a:ext uri="{FF2B5EF4-FFF2-40B4-BE49-F238E27FC236}">
                  <a16:creationId xmlns:a16="http://schemas.microsoft.com/office/drawing/2014/main" id="{3882D7F0-7106-2910-1508-849934B7CC42}"/>
                </a:ext>
              </a:extLst>
            </p:cNvPr>
            <p:cNvCxnSpPr>
              <a:cxnSpLocks/>
              <a:stCxn id="31" idx="1"/>
              <a:endCxn id="28" idx="3"/>
            </p:cNvCxnSpPr>
            <p:nvPr/>
          </p:nvCxnSpPr>
          <p:spPr>
            <a:xfrm rot="10800000" flipV="1">
              <a:off x="2780722" y="5705323"/>
              <a:ext cx="827529" cy="147993"/>
            </a:xfrm>
            <a:prstGeom prst="bentConnector4">
              <a:avLst>
                <a:gd name="adj1" fmla="val 29961"/>
                <a:gd name="adj2" fmla="val 176278"/>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7" name="Left Brace 36">
              <a:extLst>
                <a:ext uri="{FF2B5EF4-FFF2-40B4-BE49-F238E27FC236}">
                  <a16:creationId xmlns:a16="http://schemas.microsoft.com/office/drawing/2014/main" id="{67B61578-20AF-FC91-4ACA-D6E3DFF51A8F}"/>
                </a:ext>
              </a:extLst>
            </p:cNvPr>
            <p:cNvSpPr/>
            <p:nvPr/>
          </p:nvSpPr>
          <p:spPr>
            <a:xfrm rot="16200000">
              <a:off x="5727518" y="4093466"/>
              <a:ext cx="251730" cy="1794095"/>
            </a:xfrm>
            <a:prstGeom prst="leftBrace">
              <a:avLst>
                <a:gd name="adj1" fmla="val 54578"/>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9BB851AA-A60F-B855-9E56-76119D4A2F2C}"/>
                </a:ext>
              </a:extLst>
            </p:cNvPr>
            <p:cNvSpPr txBox="1"/>
            <p:nvPr/>
          </p:nvSpPr>
          <p:spPr>
            <a:xfrm>
              <a:off x="4917490" y="4152353"/>
              <a:ext cx="89013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PPN</a:t>
              </a:r>
            </a:p>
          </p:txBody>
        </p:sp>
        <p:sp>
          <p:nvSpPr>
            <p:cNvPr id="39" name="Left Brace 38">
              <a:extLst>
                <a:ext uri="{FF2B5EF4-FFF2-40B4-BE49-F238E27FC236}">
                  <a16:creationId xmlns:a16="http://schemas.microsoft.com/office/drawing/2014/main" id="{C2399D57-C2FB-0908-BFDE-777B70EABC52}"/>
                </a:ext>
              </a:extLst>
            </p:cNvPr>
            <p:cNvSpPr/>
            <p:nvPr/>
          </p:nvSpPr>
          <p:spPr>
            <a:xfrm rot="5400000">
              <a:off x="7024435" y="4042030"/>
              <a:ext cx="260073" cy="779162"/>
            </a:xfrm>
            <a:prstGeom prst="leftBrace">
              <a:avLst>
                <a:gd name="adj1" fmla="val 42765"/>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600" b="1">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9E60A323-0AC9-1731-22EF-BE544D05E7DB}"/>
                </a:ext>
              </a:extLst>
            </p:cNvPr>
            <p:cNvSpPr txBox="1"/>
            <p:nvPr/>
          </p:nvSpPr>
          <p:spPr>
            <a:xfrm>
              <a:off x="4972508" y="4541478"/>
              <a:ext cx="1794096"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41" name="TextBox 371">
              <a:extLst>
                <a:ext uri="{FF2B5EF4-FFF2-40B4-BE49-F238E27FC236}">
                  <a16:creationId xmlns:a16="http://schemas.microsoft.com/office/drawing/2014/main" id="{151E83F6-390B-956B-AA34-8553C947E509}"/>
                </a:ext>
              </a:extLst>
            </p:cNvPr>
            <p:cNvSpPr txBox="1"/>
            <p:nvPr/>
          </p:nvSpPr>
          <p:spPr>
            <a:xfrm>
              <a:off x="6757830" y="4541478"/>
              <a:ext cx="779163"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cxnSp>
          <p:nvCxnSpPr>
            <p:cNvPr id="42" name="Elbow Connector 31">
              <a:extLst>
                <a:ext uri="{FF2B5EF4-FFF2-40B4-BE49-F238E27FC236}">
                  <a16:creationId xmlns:a16="http://schemas.microsoft.com/office/drawing/2014/main" id="{C6ECB3B9-A2DD-DF80-6BD1-C6E8C10633CD}"/>
                </a:ext>
              </a:extLst>
            </p:cNvPr>
            <p:cNvCxnSpPr>
              <a:cxnSpLocks/>
              <a:stCxn id="31" idx="2"/>
              <a:endCxn id="37" idx="1"/>
            </p:cNvCxnSpPr>
            <p:nvPr/>
          </p:nvCxnSpPr>
          <p:spPr>
            <a:xfrm rot="5400000" flipH="1" flipV="1">
              <a:off x="4675388" y="4675323"/>
              <a:ext cx="736939" cy="1619051"/>
            </a:xfrm>
            <a:prstGeom prst="bentConnector3">
              <a:avLst>
                <a:gd name="adj1" fmla="val -19582"/>
              </a:avLst>
            </a:prstGeom>
            <a:ln w="38100">
              <a:tailEnd type="triangle"/>
            </a:ln>
          </p:spPr>
          <p:style>
            <a:lnRef idx="1">
              <a:schemeClr val="dk1"/>
            </a:lnRef>
            <a:fillRef idx="0">
              <a:schemeClr val="dk1"/>
            </a:fillRef>
            <a:effectRef idx="0">
              <a:schemeClr val="dk1"/>
            </a:effectRef>
            <a:fontRef idx="minor">
              <a:schemeClr val="tx1"/>
            </a:fontRef>
          </p:style>
        </p:cxnSp>
        <p:cxnSp>
          <p:nvCxnSpPr>
            <p:cNvPr id="43" name="Elbow Connector 464">
              <a:extLst>
                <a:ext uri="{FF2B5EF4-FFF2-40B4-BE49-F238E27FC236}">
                  <a16:creationId xmlns:a16="http://schemas.microsoft.com/office/drawing/2014/main" id="{230C553C-AEA4-2422-EBD3-42F615D94621}"/>
                </a:ext>
              </a:extLst>
            </p:cNvPr>
            <p:cNvCxnSpPr>
              <a:cxnSpLocks/>
              <a:stCxn id="39" idx="1"/>
              <a:endCxn id="21" idx="3"/>
            </p:cNvCxnSpPr>
            <p:nvPr/>
          </p:nvCxnSpPr>
          <p:spPr>
            <a:xfrm rot="16200000" flipV="1">
              <a:off x="5015379" y="2162482"/>
              <a:ext cx="2100417" cy="2177770"/>
            </a:xfrm>
            <a:prstGeom prst="bentConnector2">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C066486B-8072-3BEC-BBCA-CD3E67397350}"/>
                </a:ext>
              </a:extLst>
            </p:cNvPr>
            <p:cNvSpPr/>
            <p:nvPr/>
          </p:nvSpPr>
          <p:spPr>
            <a:xfrm>
              <a:off x="6688543" y="3244766"/>
              <a:ext cx="274320" cy="27432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3</a:t>
              </a:r>
            </a:p>
          </p:txBody>
        </p:sp>
        <p:sp>
          <p:nvSpPr>
            <p:cNvPr id="135" name="TextBox 371">
              <a:extLst>
                <a:ext uri="{FF2B5EF4-FFF2-40B4-BE49-F238E27FC236}">
                  <a16:creationId xmlns:a16="http://schemas.microsoft.com/office/drawing/2014/main" id="{EBED4B18-9DC2-9C8F-F28F-701B7AA5E2C6}"/>
                </a:ext>
              </a:extLst>
            </p:cNvPr>
            <p:cNvSpPr txBox="1"/>
            <p:nvPr/>
          </p:nvSpPr>
          <p:spPr>
            <a:xfrm>
              <a:off x="1653176" y="2571277"/>
              <a:ext cx="827793" cy="281360"/>
            </a:xfrm>
            <a:prstGeom prst="rect">
              <a:avLst/>
            </a:prstGeom>
            <a:solidFill>
              <a:schemeClr val="accent2">
                <a:lumMod val="20000"/>
                <a:lumOff val="80000"/>
              </a:schemeClr>
            </a:solidFill>
            <a:ln w="28575">
              <a:solidFill>
                <a:schemeClr val="accent2"/>
              </a:solidFill>
            </a:ln>
          </p:spPr>
          <p:style>
            <a:lnRef idx="2">
              <a:schemeClr val="dk1"/>
            </a:lnRef>
            <a:fillRef idx="1">
              <a:schemeClr val="lt1"/>
            </a:fillRef>
            <a:effectRef idx="0">
              <a:schemeClr val="dk1"/>
            </a:effectRef>
            <a:fontRef idx="minor">
              <a:schemeClr val="dk1"/>
            </a:fontRef>
          </p:style>
          <p:txBody>
            <a:bodyPr wrap="square" rtlCol="0">
              <a:noAutofit/>
            </a:bodyPr>
            <a:lstStyle/>
            <a:p>
              <a:r>
                <a:rPr lang="en-US" sz="1600" b="1" dirty="0">
                  <a:latin typeface="Arial" panose="020B0604020202020204" pitchFamily="34" charset="0"/>
                  <a:cs typeface="Arial" panose="020B0604020202020204" pitchFamily="34" charset="0"/>
                </a:rPr>
                <a:t>TB id</a:t>
              </a:r>
            </a:p>
          </p:txBody>
        </p:sp>
      </p:grpSp>
    </p:spTree>
    <p:extLst>
      <p:ext uri="{BB962C8B-B14F-4D97-AF65-F5344CB8AC3E}">
        <p14:creationId xmlns:p14="http://schemas.microsoft.com/office/powerpoint/2010/main" val="3039612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Proposal:</a:t>
            </a:r>
            <a:r>
              <a:rPr lang="zh-CN" altLang="en-US" b="1" dirty="0">
                <a:latin typeface="Candara" panose="020E0502030303020204" pitchFamily="34" charset="0"/>
              </a:rPr>
              <a:t> </a:t>
            </a:r>
            <a:r>
              <a:rPr lang="en-US" altLang="zh-CN" b="1" dirty="0">
                <a:latin typeface="Candara" panose="020E0502030303020204" pitchFamily="34" charset="0"/>
              </a:rPr>
              <a:t>Translation aware TLB partitioning</a:t>
            </a:r>
            <a:endParaRPr lang="en-US" b="1" dirty="0">
              <a:latin typeface="Candara" panose="020E0502030303020204" pitchFamily="34" charset="0"/>
            </a:endParaRPr>
          </a:p>
        </p:txBody>
      </p:sp>
      <p:sp>
        <p:nvSpPr>
          <p:cNvPr id="25" name="TextBox 24">
            <a:extLst>
              <a:ext uri="{FF2B5EF4-FFF2-40B4-BE49-F238E27FC236}">
                <a16:creationId xmlns:a16="http://schemas.microsoft.com/office/drawing/2014/main" id="{A7BBE0F3-74DF-2B65-0332-5D0F1ACDE5DB}"/>
              </a:ext>
            </a:extLst>
          </p:cNvPr>
          <p:cNvSpPr txBox="1"/>
          <p:nvPr/>
        </p:nvSpPr>
        <p:spPr>
          <a:xfrm>
            <a:off x="7550823" y="2498225"/>
            <a:ext cx="4438276" cy="2308324"/>
          </a:xfrm>
          <a:prstGeom prst="rect">
            <a:avLst/>
          </a:prstGeom>
          <a:noFill/>
        </p:spPr>
        <p:txBody>
          <a:bodyPr wrap="square">
            <a:spAutoFit/>
          </a:bodyPr>
          <a:lstStyle/>
          <a:p>
            <a:r>
              <a:rPr lang="en-US" altLang="zh-CN" sz="2400" b="1" dirty="0">
                <a:latin typeface="Candara" panose="020E0502030303020204" pitchFamily="34" charset="0"/>
              </a:rPr>
              <a:t>It can introduce redundant entries.</a:t>
            </a:r>
          </a:p>
          <a:p>
            <a:endParaRPr lang="en-US" altLang="zh-CN" sz="2400" b="1" dirty="0">
              <a:latin typeface="Candara" panose="020E0502030303020204" pitchFamily="34" charset="0"/>
            </a:endParaRPr>
          </a:p>
          <a:p>
            <a:r>
              <a:rPr lang="en-US" altLang="zh-CN" sz="2400" b="1" dirty="0">
                <a:latin typeface="Candara" panose="020E0502030303020204" pitchFamily="34" charset="0"/>
              </a:rPr>
              <a:t>It can cause imbalanced numbers of translations in different TLB sets.</a:t>
            </a:r>
          </a:p>
        </p:txBody>
      </p:sp>
      <p:grpSp>
        <p:nvGrpSpPr>
          <p:cNvPr id="136" name="Group 135">
            <a:extLst>
              <a:ext uri="{FF2B5EF4-FFF2-40B4-BE49-F238E27FC236}">
                <a16:creationId xmlns:a16="http://schemas.microsoft.com/office/drawing/2014/main" id="{123AB6F1-10CC-9BDB-916C-1CD5116E5ECF}"/>
              </a:ext>
            </a:extLst>
          </p:cNvPr>
          <p:cNvGrpSpPr/>
          <p:nvPr/>
        </p:nvGrpSpPr>
        <p:grpSpPr>
          <a:xfrm>
            <a:off x="570092" y="1267934"/>
            <a:ext cx="6245829" cy="4322131"/>
            <a:chOff x="1298224" y="1531187"/>
            <a:chExt cx="6245829" cy="4322131"/>
          </a:xfrm>
        </p:grpSpPr>
        <p:grpSp>
          <p:nvGrpSpPr>
            <p:cNvPr id="4" name="Group 3">
              <a:extLst>
                <a:ext uri="{FF2B5EF4-FFF2-40B4-BE49-F238E27FC236}">
                  <a16:creationId xmlns:a16="http://schemas.microsoft.com/office/drawing/2014/main" id="{799F2919-B99E-304F-EC68-2983CF1C6FBB}"/>
                </a:ext>
              </a:extLst>
            </p:cNvPr>
            <p:cNvGrpSpPr/>
            <p:nvPr/>
          </p:nvGrpSpPr>
          <p:grpSpPr>
            <a:xfrm>
              <a:off x="3059039" y="3385364"/>
              <a:ext cx="1280688" cy="1475012"/>
              <a:chOff x="5228392" y="7052899"/>
              <a:chExt cx="1714979" cy="2091897"/>
            </a:xfrm>
          </p:grpSpPr>
          <p:sp>
            <p:nvSpPr>
              <p:cNvPr id="111" name="TextBox 323">
                <a:extLst>
                  <a:ext uri="{FF2B5EF4-FFF2-40B4-BE49-F238E27FC236}">
                    <a16:creationId xmlns:a16="http://schemas.microsoft.com/office/drawing/2014/main" id="{E203E173-A8C6-54FB-66BA-7796C061FE5E}"/>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13" name="TextBox 323">
                <a:extLst>
                  <a:ext uri="{FF2B5EF4-FFF2-40B4-BE49-F238E27FC236}">
                    <a16:creationId xmlns:a16="http://schemas.microsoft.com/office/drawing/2014/main" id="{B2E2E5F7-D982-ED7B-D755-DE3BC3C5FE43}"/>
                  </a:ext>
                </a:extLst>
              </p:cNvPr>
              <p:cNvSpPr txBox="1"/>
              <p:nvPr/>
            </p:nvSpPr>
            <p:spPr>
              <a:xfrm>
                <a:off x="5237052" y="7052899"/>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14" name="TextBox 323">
                <a:extLst>
                  <a:ext uri="{FF2B5EF4-FFF2-40B4-BE49-F238E27FC236}">
                    <a16:creationId xmlns:a16="http://schemas.microsoft.com/office/drawing/2014/main" id="{B4EEFED1-DD14-F8CD-C411-85C4AFCE17A7}"/>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16" name="TextBox 323">
                <a:extLst>
                  <a:ext uri="{FF2B5EF4-FFF2-40B4-BE49-F238E27FC236}">
                    <a16:creationId xmlns:a16="http://schemas.microsoft.com/office/drawing/2014/main" id="{8C2B0960-B2CF-0B06-5AE9-79B6E9FFA7DB}"/>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17" name="TextBox 323">
                <a:extLst>
                  <a:ext uri="{FF2B5EF4-FFF2-40B4-BE49-F238E27FC236}">
                    <a16:creationId xmlns:a16="http://schemas.microsoft.com/office/drawing/2014/main" id="{3E08348F-7084-8212-EE81-77A7C7965C8D}"/>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19" name="TextBox 323">
                <a:extLst>
                  <a:ext uri="{FF2B5EF4-FFF2-40B4-BE49-F238E27FC236}">
                    <a16:creationId xmlns:a16="http://schemas.microsoft.com/office/drawing/2014/main" id="{8678A405-A6A5-70A5-53B3-0C9E4D3DAE89}"/>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120" name="组合 313">
                <a:extLst>
                  <a:ext uri="{FF2B5EF4-FFF2-40B4-BE49-F238E27FC236}">
                    <a16:creationId xmlns:a16="http://schemas.microsoft.com/office/drawing/2014/main" id="{EAB67FE2-70A4-983E-1F7F-68AAE2C8A461}"/>
                  </a:ext>
                </a:extLst>
              </p:cNvPr>
              <p:cNvGrpSpPr/>
              <p:nvPr/>
            </p:nvGrpSpPr>
            <p:grpSpPr>
              <a:xfrm>
                <a:off x="6162010" y="8348597"/>
                <a:ext cx="377952" cy="73152"/>
                <a:chOff x="9014569" y="10768222"/>
                <a:chExt cx="377952" cy="73152"/>
              </a:xfrm>
            </p:grpSpPr>
            <p:sp>
              <p:nvSpPr>
                <p:cNvPr id="124" name="Oval 34">
                  <a:extLst>
                    <a:ext uri="{FF2B5EF4-FFF2-40B4-BE49-F238E27FC236}">
                      <a16:creationId xmlns:a16="http://schemas.microsoft.com/office/drawing/2014/main" id="{18C9F2C5-46B7-C662-C3FF-99A69EFCBB57}"/>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25" name="Oval 34">
                  <a:extLst>
                    <a:ext uri="{FF2B5EF4-FFF2-40B4-BE49-F238E27FC236}">
                      <a16:creationId xmlns:a16="http://schemas.microsoft.com/office/drawing/2014/main" id="{D12686E3-DAA0-EDC7-6BED-260DC4CA6576}"/>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26" name="Oval 34">
                  <a:extLst>
                    <a:ext uri="{FF2B5EF4-FFF2-40B4-BE49-F238E27FC236}">
                      <a16:creationId xmlns:a16="http://schemas.microsoft.com/office/drawing/2014/main" id="{0C97DA86-C221-7149-4D70-FAD2E2A3F707}"/>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grpSp>
        <p:grpSp>
          <p:nvGrpSpPr>
            <p:cNvPr id="5" name="Group 4">
              <a:extLst>
                <a:ext uri="{FF2B5EF4-FFF2-40B4-BE49-F238E27FC236}">
                  <a16:creationId xmlns:a16="http://schemas.microsoft.com/office/drawing/2014/main" id="{8234A25D-CECE-FCF4-28C9-425980EFA2F9}"/>
                </a:ext>
              </a:extLst>
            </p:cNvPr>
            <p:cNvGrpSpPr/>
            <p:nvPr/>
          </p:nvGrpSpPr>
          <p:grpSpPr>
            <a:xfrm>
              <a:off x="2738536" y="3226554"/>
              <a:ext cx="1923926" cy="1843248"/>
              <a:chOff x="5227201" y="6530658"/>
              <a:chExt cx="2576344" cy="2614138"/>
            </a:xfrm>
          </p:grpSpPr>
          <p:sp>
            <p:nvSpPr>
              <p:cNvPr id="87" name="TextBox 323">
                <a:extLst>
                  <a:ext uri="{FF2B5EF4-FFF2-40B4-BE49-F238E27FC236}">
                    <a16:creationId xmlns:a16="http://schemas.microsoft.com/office/drawing/2014/main" id="{71B4E969-3655-595A-0C45-6361E8D18130}"/>
                  </a:ext>
                </a:extLst>
              </p:cNvPr>
              <p:cNvSpPr txBox="1"/>
              <p:nvPr/>
            </p:nvSpPr>
            <p:spPr>
              <a:xfrm>
                <a:off x="5235872" y="8095644"/>
                <a:ext cx="2491912" cy="528648"/>
              </a:xfrm>
              <a:prstGeom prst="rect">
                <a:avLst/>
              </a:prstGeom>
              <a:ln w="28575">
                <a:prstDash val="dash"/>
              </a:ln>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88" name="TextBox 323">
                <a:extLst>
                  <a:ext uri="{FF2B5EF4-FFF2-40B4-BE49-F238E27FC236}">
                    <a16:creationId xmlns:a16="http://schemas.microsoft.com/office/drawing/2014/main" id="{D84B4C5E-009D-BBF2-5538-3CD711FAF93C}"/>
                  </a:ext>
                </a:extLst>
              </p:cNvPr>
              <p:cNvSpPr txBox="1"/>
              <p:nvPr/>
            </p:nvSpPr>
            <p:spPr>
              <a:xfrm>
                <a:off x="5741355" y="6530658"/>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89" name="TextBox 323">
                <a:extLst>
                  <a:ext uri="{FF2B5EF4-FFF2-40B4-BE49-F238E27FC236}">
                    <a16:creationId xmlns:a16="http://schemas.microsoft.com/office/drawing/2014/main" id="{38A0F2C3-6EBC-D81A-2E5E-C55750BBB951}"/>
                  </a:ext>
                </a:extLst>
              </p:cNvPr>
              <p:cNvSpPr txBox="1"/>
              <p:nvPr/>
            </p:nvSpPr>
            <p:spPr>
              <a:xfrm>
                <a:off x="6934529" y="6530658"/>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0" name="TextBox 323">
                <a:extLst>
                  <a:ext uri="{FF2B5EF4-FFF2-40B4-BE49-F238E27FC236}">
                    <a16:creationId xmlns:a16="http://schemas.microsoft.com/office/drawing/2014/main" id="{F3AF9591-3D3E-AA3E-3995-1C08AB693236}"/>
                  </a:ext>
                </a:extLst>
              </p:cNvPr>
              <p:cNvSpPr txBox="1"/>
              <p:nvPr/>
            </p:nvSpPr>
            <p:spPr>
              <a:xfrm>
                <a:off x="5228392" y="6530658"/>
                <a:ext cx="51296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1" name="TextBox 323">
                <a:extLst>
                  <a:ext uri="{FF2B5EF4-FFF2-40B4-BE49-F238E27FC236}">
                    <a16:creationId xmlns:a16="http://schemas.microsoft.com/office/drawing/2014/main" id="{E0FEB9E1-0EBF-A47E-2CFC-560D5C694D31}"/>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2" name="TextBox 323">
                <a:extLst>
                  <a:ext uri="{FF2B5EF4-FFF2-40B4-BE49-F238E27FC236}">
                    <a16:creationId xmlns:a16="http://schemas.microsoft.com/office/drawing/2014/main" id="{76704C03-4A6E-9F4C-CB9B-0097DB59C5C7}"/>
                  </a:ext>
                </a:extLst>
              </p:cNvPr>
              <p:cNvSpPr txBox="1"/>
              <p:nvPr/>
            </p:nvSpPr>
            <p:spPr>
              <a:xfrm>
                <a:off x="6934529" y="7052899"/>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3" name="TextBox 323">
                <a:extLst>
                  <a:ext uri="{FF2B5EF4-FFF2-40B4-BE49-F238E27FC236}">
                    <a16:creationId xmlns:a16="http://schemas.microsoft.com/office/drawing/2014/main" id="{C4FCC288-43E9-8D48-5E88-E1439478F6D7}"/>
                  </a:ext>
                </a:extLst>
              </p:cNvPr>
              <p:cNvSpPr txBox="1"/>
              <p:nvPr/>
            </p:nvSpPr>
            <p:spPr>
              <a:xfrm>
                <a:off x="5237052" y="7052899"/>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E7C3CA33-364F-BB50-276C-992382EC53A6}"/>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5" name="TextBox 323">
                <a:extLst>
                  <a:ext uri="{FF2B5EF4-FFF2-40B4-BE49-F238E27FC236}">
                    <a16:creationId xmlns:a16="http://schemas.microsoft.com/office/drawing/2014/main" id="{D314F338-D95C-CC1B-7401-7C0721E90ABB}"/>
                  </a:ext>
                </a:extLst>
              </p:cNvPr>
              <p:cNvSpPr txBox="1"/>
              <p:nvPr/>
            </p:nvSpPr>
            <p:spPr>
              <a:xfrm>
                <a:off x="6934529" y="7577475"/>
                <a:ext cx="793260"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6" name="TextBox 323">
                <a:extLst>
                  <a:ext uri="{FF2B5EF4-FFF2-40B4-BE49-F238E27FC236}">
                    <a16:creationId xmlns:a16="http://schemas.microsoft.com/office/drawing/2014/main" id="{092FAD89-7317-3B42-0333-246DFF71F128}"/>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7" name="TextBox 323">
                <a:extLst>
                  <a:ext uri="{FF2B5EF4-FFF2-40B4-BE49-F238E27FC236}">
                    <a16:creationId xmlns:a16="http://schemas.microsoft.com/office/drawing/2014/main" id="{323381F3-7F2A-0110-FF3D-1A876A9FFE1B}"/>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8" name="TextBox 323">
                <a:extLst>
                  <a:ext uri="{FF2B5EF4-FFF2-40B4-BE49-F238E27FC236}">
                    <a16:creationId xmlns:a16="http://schemas.microsoft.com/office/drawing/2014/main" id="{05C3CA1F-6182-6778-6C39-480F7217E422}"/>
                  </a:ext>
                </a:extLst>
              </p:cNvPr>
              <p:cNvSpPr txBox="1"/>
              <p:nvPr/>
            </p:nvSpPr>
            <p:spPr>
              <a:xfrm>
                <a:off x="6934529" y="8620220"/>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99" name="TextBox 323">
                <a:extLst>
                  <a:ext uri="{FF2B5EF4-FFF2-40B4-BE49-F238E27FC236}">
                    <a16:creationId xmlns:a16="http://schemas.microsoft.com/office/drawing/2014/main" id="{228DE9D7-3E6A-005D-7980-A66B90B2EBB8}"/>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100" name="组合 313">
                <a:extLst>
                  <a:ext uri="{FF2B5EF4-FFF2-40B4-BE49-F238E27FC236}">
                    <a16:creationId xmlns:a16="http://schemas.microsoft.com/office/drawing/2014/main" id="{4FECE246-E526-76BC-07EE-DA81B611AE2D}"/>
                  </a:ext>
                </a:extLst>
              </p:cNvPr>
              <p:cNvGrpSpPr/>
              <p:nvPr/>
            </p:nvGrpSpPr>
            <p:grpSpPr>
              <a:xfrm>
                <a:off x="6162010" y="8348597"/>
                <a:ext cx="377952" cy="73152"/>
                <a:chOff x="9014569" y="10768222"/>
                <a:chExt cx="377952" cy="73152"/>
              </a:xfrm>
            </p:grpSpPr>
            <p:sp>
              <p:nvSpPr>
                <p:cNvPr id="104" name="Oval 34">
                  <a:extLst>
                    <a:ext uri="{FF2B5EF4-FFF2-40B4-BE49-F238E27FC236}">
                      <a16:creationId xmlns:a16="http://schemas.microsoft.com/office/drawing/2014/main" id="{B001674E-A0C0-A210-AA6E-724AB29D94DD}"/>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05" name="Oval 34">
                  <a:extLst>
                    <a:ext uri="{FF2B5EF4-FFF2-40B4-BE49-F238E27FC236}">
                      <a16:creationId xmlns:a16="http://schemas.microsoft.com/office/drawing/2014/main" id="{E34FE8BE-5651-F2D3-CF63-CD9704CAD3FF}"/>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06" name="Oval 34">
                  <a:extLst>
                    <a:ext uri="{FF2B5EF4-FFF2-40B4-BE49-F238E27FC236}">
                      <a16:creationId xmlns:a16="http://schemas.microsoft.com/office/drawing/2014/main" id="{374E4512-BC39-EA9D-BE53-57584FADE677}"/>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sp>
            <p:nvSpPr>
              <p:cNvPr id="101" name="TextBox 325">
                <a:extLst>
                  <a:ext uri="{FF2B5EF4-FFF2-40B4-BE49-F238E27FC236}">
                    <a16:creationId xmlns:a16="http://schemas.microsoft.com/office/drawing/2014/main" id="{25989D83-29A8-C832-69FD-FBBDE2DC4044}"/>
                  </a:ext>
                </a:extLst>
              </p:cNvPr>
              <p:cNvSpPr txBox="1"/>
              <p:nvPr/>
            </p:nvSpPr>
            <p:spPr>
              <a:xfrm>
                <a:off x="6025343" y="6563090"/>
                <a:ext cx="88293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Tag</a:t>
                </a:r>
              </a:p>
            </p:txBody>
          </p:sp>
          <p:sp>
            <p:nvSpPr>
              <p:cNvPr id="102" name="TextBox 326">
                <a:extLst>
                  <a:ext uri="{FF2B5EF4-FFF2-40B4-BE49-F238E27FC236}">
                    <a16:creationId xmlns:a16="http://schemas.microsoft.com/office/drawing/2014/main" id="{9BC7D6B8-577D-85A4-2BCE-0BEFBDA2A07D}"/>
                  </a:ext>
                </a:extLst>
              </p:cNvPr>
              <p:cNvSpPr txBox="1"/>
              <p:nvPr/>
            </p:nvSpPr>
            <p:spPr>
              <a:xfrm>
                <a:off x="6989771" y="6563090"/>
                <a:ext cx="813774" cy="392847"/>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PPN</a:t>
                </a:r>
                <a:endParaRPr lang="en-US" sz="1200" b="1" dirty="0">
                  <a:latin typeface="Arial" panose="020B0604020202020204" pitchFamily="34" charset="0"/>
                  <a:cs typeface="Arial" panose="020B0604020202020204" pitchFamily="34" charset="0"/>
                </a:endParaRPr>
              </a:p>
            </p:txBody>
          </p:sp>
          <p:sp>
            <p:nvSpPr>
              <p:cNvPr id="103" name="TextBox 325">
                <a:extLst>
                  <a:ext uri="{FF2B5EF4-FFF2-40B4-BE49-F238E27FC236}">
                    <a16:creationId xmlns:a16="http://schemas.microsoft.com/office/drawing/2014/main" id="{E36A94BB-649C-6B5E-F6CD-1C8691182F03}"/>
                  </a:ext>
                </a:extLst>
              </p:cNvPr>
              <p:cNvSpPr txBox="1"/>
              <p:nvPr/>
            </p:nvSpPr>
            <p:spPr>
              <a:xfrm>
                <a:off x="5227201" y="6563090"/>
                <a:ext cx="74457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v/d</a:t>
                </a:r>
              </a:p>
            </p:txBody>
          </p:sp>
        </p:grpSp>
        <p:grpSp>
          <p:nvGrpSpPr>
            <p:cNvPr id="6" name="Group 5">
              <a:extLst>
                <a:ext uri="{FF2B5EF4-FFF2-40B4-BE49-F238E27FC236}">
                  <a16:creationId xmlns:a16="http://schemas.microsoft.com/office/drawing/2014/main" id="{0D733886-AADF-9086-C414-C32EAD288EEB}"/>
                </a:ext>
              </a:extLst>
            </p:cNvPr>
            <p:cNvGrpSpPr/>
            <p:nvPr/>
          </p:nvGrpSpPr>
          <p:grpSpPr>
            <a:xfrm>
              <a:off x="2413556" y="3435719"/>
              <a:ext cx="1923926" cy="1843248"/>
              <a:chOff x="5227201" y="6530658"/>
              <a:chExt cx="2576344" cy="2614138"/>
            </a:xfrm>
          </p:grpSpPr>
          <p:sp>
            <p:nvSpPr>
              <p:cNvPr id="67" name="TextBox 323">
                <a:extLst>
                  <a:ext uri="{FF2B5EF4-FFF2-40B4-BE49-F238E27FC236}">
                    <a16:creationId xmlns:a16="http://schemas.microsoft.com/office/drawing/2014/main" id="{F2DFC909-48ED-5FA7-3FE3-BD2C2B910270}"/>
                  </a:ext>
                </a:extLst>
              </p:cNvPr>
              <p:cNvSpPr txBox="1"/>
              <p:nvPr/>
            </p:nvSpPr>
            <p:spPr>
              <a:xfrm>
                <a:off x="5235872" y="8095644"/>
                <a:ext cx="2491912" cy="528648"/>
              </a:xfrm>
              <a:prstGeom prst="rect">
                <a:avLst/>
              </a:prstGeom>
              <a:ln w="28575">
                <a:prstDash val="dash"/>
              </a:ln>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68" name="TextBox 323">
                <a:extLst>
                  <a:ext uri="{FF2B5EF4-FFF2-40B4-BE49-F238E27FC236}">
                    <a16:creationId xmlns:a16="http://schemas.microsoft.com/office/drawing/2014/main" id="{DB10FFCD-01F9-D6E5-2E97-AD4BCD3CA47F}"/>
                  </a:ext>
                </a:extLst>
              </p:cNvPr>
              <p:cNvSpPr txBox="1"/>
              <p:nvPr/>
            </p:nvSpPr>
            <p:spPr>
              <a:xfrm>
                <a:off x="5741355" y="6530658"/>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69" name="TextBox 323">
                <a:extLst>
                  <a:ext uri="{FF2B5EF4-FFF2-40B4-BE49-F238E27FC236}">
                    <a16:creationId xmlns:a16="http://schemas.microsoft.com/office/drawing/2014/main" id="{30B52EE2-7609-03C6-E990-C08C099A501F}"/>
                  </a:ext>
                </a:extLst>
              </p:cNvPr>
              <p:cNvSpPr txBox="1"/>
              <p:nvPr/>
            </p:nvSpPr>
            <p:spPr>
              <a:xfrm>
                <a:off x="6934529" y="6530658"/>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0" name="TextBox 323">
                <a:extLst>
                  <a:ext uri="{FF2B5EF4-FFF2-40B4-BE49-F238E27FC236}">
                    <a16:creationId xmlns:a16="http://schemas.microsoft.com/office/drawing/2014/main" id="{C8156E5A-385D-CDFD-13D3-7A0EDB3E3C87}"/>
                  </a:ext>
                </a:extLst>
              </p:cNvPr>
              <p:cNvSpPr txBox="1"/>
              <p:nvPr/>
            </p:nvSpPr>
            <p:spPr>
              <a:xfrm>
                <a:off x="5228392" y="6530658"/>
                <a:ext cx="51296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1" name="TextBox 323">
                <a:extLst>
                  <a:ext uri="{FF2B5EF4-FFF2-40B4-BE49-F238E27FC236}">
                    <a16:creationId xmlns:a16="http://schemas.microsoft.com/office/drawing/2014/main" id="{69105A4B-259F-A61B-481F-6E1CC049AC60}"/>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2" name="TextBox 323">
                <a:extLst>
                  <a:ext uri="{FF2B5EF4-FFF2-40B4-BE49-F238E27FC236}">
                    <a16:creationId xmlns:a16="http://schemas.microsoft.com/office/drawing/2014/main" id="{A25814DA-0708-8EA0-C1D3-11BACE543782}"/>
                  </a:ext>
                </a:extLst>
              </p:cNvPr>
              <p:cNvSpPr txBox="1"/>
              <p:nvPr/>
            </p:nvSpPr>
            <p:spPr>
              <a:xfrm>
                <a:off x="6934529" y="7052899"/>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3" name="TextBox 323">
                <a:extLst>
                  <a:ext uri="{FF2B5EF4-FFF2-40B4-BE49-F238E27FC236}">
                    <a16:creationId xmlns:a16="http://schemas.microsoft.com/office/drawing/2014/main" id="{71888F86-A821-3EF3-A8B6-AB3A5C66D5B8}"/>
                  </a:ext>
                </a:extLst>
              </p:cNvPr>
              <p:cNvSpPr txBox="1"/>
              <p:nvPr/>
            </p:nvSpPr>
            <p:spPr>
              <a:xfrm>
                <a:off x="5237052" y="7052899"/>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4" name="TextBox 323">
                <a:extLst>
                  <a:ext uri="{FF2B5EF4-FFF2-40B4-BE49-F238E27FC236}">
                    <a16:creationId xmlns:a16="http://schemas.microsoft.com/office/drawing/2014/main" id="{AFCFAEB6-2D64-F161-BD00-61A25CD9648B}"/>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5" name="TextBox 323">
                <a:extLst>
                  <a:ext uri="{FF2B5EF4-FFF2-40B4-BE49-F238E27FC236}">
                    <a16:creationId xmlns:a16="http://schemas.microsoft.com/office/drawing/2014/main" id="{19824DE1-8F90-168A-F03E-4D6C627C2978}"/>
                  </a:ext>
                </a:extLst>
              </p:cNvPr>
              <p:cNvSpPr txBox="1"/>
              <p:nvPr/>
            </p:nvSpPr>
            <p:spPr>
              <a:xfrm>
                <a:off x="6934529" y="7577475"/>
                <a:ext cx="793260"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6" name="TextBox 323">
                <a:extLst>
                  <a:ext uri="{FF2B5EF4-FFF2-40B4-BE49-F238E27FC236}">
                    <a16:creationId xmlns:a16="http://schemas.microsoft.com/office/drawing/2014/main" id="{EE2CE0AC-48DF-64F5-B1D0-2C2AFB79ECC6}"/>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7" name="TextBox 323">
                <a:extLst>
                  <a:ext uri="{FF2B5EF4-FFF2-40B4-BE49-F238E27FC236}">
                    <a16:creationId xmlns:a16="http://schemas.microsoft.com/office/drawing/2014/main" id="{BAEC9AF5-781C-9131-A8E4-1988DE1D44A6}"/>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8" name="TextBox 323">
                <a:extLst>
                  <a:ext uri="{FF2B5EF4-FFF2-40B4-BE49-F238E27FC236}">
                    <a16:creationId xmlns:a16="http://schemas.microsoft.com/office/drawing/2014/main" id="{00BD61E0-5768-B7DF-5A82-BB8D65996040}"/>
                  </a:ext>
                </a:extLst>
              </p:cNvPr>
              <p:cNvSpPr txBox="1"/>
              <p:nvPr/>
            </p:nvSpPr>
            <p:spPr>
              <a:xfrm>
                <a:off x="6934529" y="8620220"/>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79" name="TextBox 323">
                <a:extLst>
                  <a:ext uri="{FF2B5EF4-FFF2-40B4-BE49-F238E27FC236}">
                    <a16:creationId xmlns:a16="http://schemas.microsoft.com/office/drawing/2014/main" id="{28B00EE8-ACDE-F778-8341-247B48F8AFED}"/>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80" name="组合 313">
                <a:extLst>
                  <a:ext uri="{FF2B5EF4-FFF2-40B4-BE49-F238E27FC236}">
                    <a16:creationId xmlns:a16="http://schemas.microsoft.com/office/drawing/2014/main" id="{A4B4D1E6-E2C8-042B-B5DC-6FB8D583EE94}"/>
                  </a:ext>
                </a:extLst>
              </p:cNvPr>
              <p:cNvGrpSpPr/>
              <p:nvPr/>
            </p:nvGrpSpPr>
            <p:grpSpPr>
              <a:xfrm>
                <a:off x="6162010" y="8348597"/>
                <a:ext cx="377952" cy="73152"/>
                <a:chOff x="9014569" y="10768222"/>
                <a:chExt cx="377952" cy="73152"/>
              </a:xfrm>
            </p:grpSpPr>
            <p:sp>
              <p:nvSpPr>
                <p:cNvPr id="84" name="Oval 34">
                  <a:extLst>
                    <a:ext uri="{FF2B5EF4-FFF2-40B4-BE49-F238E27FC236}">
                      <a16:creationId xmlns:a16="http://schemas.microsoft.com/office/drawing/2014/main" id="{F3F24946-7BE2-345F-0131-5329A1A98EF5}"/>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85" name="Oval 34">
                  <a:extLst>
                    <a:ext uri="{FF2B5EF4-FFF2-40B4-BE49-F238E27FC236}">
                      <a16:creationId xmlns:a16="http://schemas.microsoft.com/office/drawing/2014/main" id="{5084C0BB-E64D-BD38-A96D-1BE766FB675E}"/>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86" name="Oval 34">
                  <a:extLst>
                    <a:ext uri="{FF2B5EF4-FFF2-40B4-BE49-F238E27FC236}">
                      <a16:creationId xmlns:a16="http://schemas.microsoft.com/office/drawing/2014/main" id="{D9C65ED4-4602-01E3-9846-02FA8D897147}"/>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sp>
            <p:nvSpPr>
              <p:cNvPr id="81" name="TextBox 325">
                <a:extLst>
                  <a:ext uri="{FF2B5EF4-FFF2-40B4-BE49-F238E27FC236}">
                    <a16:creationId xmlns:a16="http://schemas.microsoft.com/office/drawing/2014/main" id="{1690B709-44F6-6FF2-346B-5BD83B8D198D}"/>
                  </a:ext>
                </a:extLst>
              </p:cNvPr>
              <p:cNvSpPr txBox="1"/>
              <p:nvPr/>
            </p:nvSpPr>
            <p:spPr>
              <a:xfrm>
                <a:off x="6025343" y="6563090"/>
                <a:ext cx="88293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Tag</a:t>
                </a:r>
              </a:p>
            </p:txBody>
          </p:sp>
          <p:sp>
            <p:nvSpPr>
              <p:cNvPr id="82" name="TextBox 326">
                <a:extLst>
                  <a:ext uri="{FF2B5EF4-FFF2-40B4-BE49-F238E27FC236}">
                    <a16:creationId xmlns:a16="http://schemas.microsoft.com/office/drawing/2014/main" id="{F92DFC1F-5EE7-F073-C9D8-7403B71A39D8}"/>
                  </a:ext>
                </a:extLst>
              </p:cNvPr>
              <p:cNvSpPr txBox="1"/>
              <p:nvPr/>
            </p:nvSpPr>
            <p:spPr>
              <a:xfrm>
                <a:off x="6989771" y="6563090"/>
                <a:ext cx="813774" cy="392847"/>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PPN</a:t>
                </a:r>
                <a:endParaRPr lang="en-US" sz="1200" b="1" dirty="0">
                  <a:latin typeface="Arial" panose="020B0604020202020204" pitchFamily="34" charset="0"/>
                  <a:cs typeface="Arial" panose="020B0604020202020204" pitchFamily="34" charset="0"/>
                </a:endParaRPr>
              </a:p>
            </p:txBody>
          </p:sp>
          <p:sp>
            <p:nvSpPr>
              <p:cNvPr id="83" name="TextBox 325">
                <a:extLst>
                  <a:ext uri="{FF2B5EF4-FFF2-40B4-BE49-F238E27FC236}">
                    <a16:creationId xmlns:a16="http://schemas.microsoft.com/office/drawing/2014/main" id="{B8ADF26C-2B94-C46C-040D-EC7A6C6E9756}"/>
                  </a:ext>
                </a:extLst>
              </p:cNvPr>
              <p:cNvSpPr txBox="1"/>
              <p:nvPr/>
            </p:nvSpPr>
            <p:spPr>
              <a:xfrm>
                <a:off x="5227201" y="6563090"/>
                <a:ext cx="74457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v/d</a:t>
                </a:r>
              </a:p>
            </p:txBody>
          </p:sp>
        </p:grpSp>
        <p:cxnSp>
          <p:nvCxnSpPr>
            <p:cNvPr id="7" name="Elbow Connector 464">
              <a:extLst>
                <a:ext uri="{FF2B5EF4-FFF2-40B4-BE49-F238E27FC236}">
                  <a16:creationId xmlns:a16="http://schemas.microsoft.com/office/drawing/2014/main" id="{568B79E6-6892-B412-7D03-E9DF519B4D1B}"/>
                </a:ext>
              </a:extLst>
            </p:cNvPr>
            <p:cNvCxnSpPr>
              <a:cxnSpLocks/>
              <a:stCxn id="56" idx="1"/>
            </p:cNvCxnSpPr>
            <p:nvPr/>
          </p:nvCxnSpPr>
          <p:spPr>
            <a:xfrm rot="10800000">
              <a:off x="1746895" y="2850388"/>
              <a:ext cx="342570" cy="1646837"/>
            </a:xfrm>
            <a:prstGeom prst="bentConnector2">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158B33A7-2DE6-C02B-4688-7BBEBB4877AF}"/>
                </a:ext>
              </a:extLst>
            </p:cNvPr>
            <p:cNvGrpSpPr/>
            <p:nvPr/>
          </p:nvGrpSpPr>
          <p:grpSpPr>
            <a:xfrm>
              <a:off x="2088576" y="3623118"/>
              <a:ext cx="1923926" cy="1745493"/>
              <a:chOff x="5227201" y="6530658"/>
              <a:chExt cx="2576344" cy="2614138"/>
            </a:xfrm>
          </p:grpSpPr>
          <p:sp>
            <p:nvSpPr>
              <p:cNvPr id="47" name="TextBox 323">
                <a:extLst>
                  <a:ext uri="{FF2B5EF4-FFF2-40B4-BE49-F238E27FC236}">
                    <a16:creationId xmlns:a16="http://schemas.microsoft.com/office/drawing/2014/main" id="{B00B906D-7E15-713F-D58B-DEB266C93313}"/>
                  </a:ext>
                </a:extLst>
              </p:cNvPr>
              <p:cNvSpPr txBox="1"/>
              <p:nvPr/>
            </p:nvSpPr>
            <p:spPr>
              <a:xfrm>
                <a:off x="5235872" y="8095644"/>
                <a:ext cx="2491912" cy="528648"/>
              </a:xfrm>
              <a:prstGeom prst="rect">
                <a:avLst/>
              </a:prstGeom>
              <a:ln w="28575">
                <a:prstDash val="dash"/>
              </a:ln>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48" name="TextBox 323">
                <a:extLst>
                  <a:ext uri="{FF2B5EF4-FFF2-40B4-BE49-F238E27FC236}">
                    <a16:creationId xmlns:a16="http://schemas.microsoft.com/office/drawing/2014/main" id="{9565C569-0478-B6D8-42D0-13A98DC7EDE9}"/>
                  </a:ext>
                </a:extLst>
              </p:cNvPr>
              <p:cNvSpPr txBox="1"/>
              <p:nvPr/>
            </p:nvSpPr>
            <p:spPr>
              <a:xfrm>
                <a:off x="5741355" y="6530658"/>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49" name="TextBox 323">
                <a:extLst>
                  <a:ext uri="{FF2B5EF4-FFF2-40B4-BE49-F238E27FC236}">
                    <a16:creationId xmlns:a16="http://schemas.microsoft.com/office/drawing/2014/main" id="{045202A5-FC03-79EB-35C7-BEB8548167E9}"/>
                  </a:ext>
                </a:extLst>
              </p:cNvPr>
              <p:cNvSpPr txBox="1"/>
              <p:nvPr/>
            </p:nvSpPr>
            <p:spPr>
              <a:xfrm>
                <a:off x="6934529" y="6530658"/>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0" name="TextBox 323">
                <a:extLst>
                  <a:ext uri="{FF2B5EF4-FFF2-40B4-BE49-F238E27FC236}">
                    <a16:creationId xmlns:a16="http://schemas.microsoft.com/office/drawing/2014/main" id="{7082D0DF-56BF-C997-FDB1-F56780EC9A2B}"/>
                  </a:ext>
                </a:extLst>
              </p:cNvPr>
              <p:cNvSpPr txBox="1"/>
              <p:nvPr/>
            </p:nvSpPr>
            <p:spPr>
              <a:xfrm>
                <a:off x="5228392" y="6530658"/>
                <a:ext cx="51296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1" name="TextBox 323">
                <a:extLst>
                  <a:ext uri="{FF2B5EF4-FFF2-40B4-BE49-F238E27FC236}">
                    <a16:creationId xmlns:a16="http://schemas.microsoft.com/office/drawing/2014/main" id="{C1092596-2C6B-7863-2724-7DC63D3A7F9E}"/>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2" name="TextBox 323">
                <a:extLst>
                  <a:ext uri="{FF2B5EF4-FFF2-40B4-BE49-F238E27FC236}">
                    <a16:creationId xmlns:a16="http://schemas.microsoft.com/office/drawing/2014/main" id="{A1017DDA-9349-B9F0-A493-D446C439A6CA}"/>
                  </a:ext>
                </a:extLst>
              </p:cNvPr>
              <p:cNvSpPr txBox="1"/>
              <p:nvPr/>
            </p:nvSpPr>
            <p:spPr>
              <a:xfrm>
                <a:off x="6934529" y="7052899"/>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3" name="TextBox 323">
                <a:extLst>
                  <a:ext uri="{FF2B5EF4-FFF2-40B4-BE49-F238E27FC236}">
                    <a16:creationId xmlns:a16="http://schemas.microsoft.com/office/drawing/2014/main" id="{3D83C851-A43F-DD91-94E9-96044F5238A7}"/>
                  </a:ext>
                </a:extLst>
              </p:cNvPr>
              <p:cNvSpPr txBox="1"/>
              <p:nvPr/>
            </p:nvSpPr>
            <p:spPr>
              <a:xfrm>
                <a:off x="5227201" y="7052899"/>
                <a:ext cx="514155"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4" name="TextBox 323">
                <a:extLst>
                  <a:ext uri="{FF2B5EF4-FFF2-40B4-BE49-F238E27FC236}">
                    <a16:creationId xmlns:a16="http://schemas.microsoft.com/office/drawing/2014/main" id="{61BEA5E6-ABB6-A7CE-B8BF-E8D5CD98C356}"/>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5" name="TextBox 323">
                <a:extLst>
                  <a:ext uri="{FF2B5EF4-FFF2-40B4-BE49-F238E27FC236}">
                    <a16:creationId xmlns:a16="http://schemas.microsoft.com/office/drawing/2014/main" id="{A980A522-EE55-7681-3B74-1AB4BED553E2}"/>
                  </a:ext>
                </a:extLst>
              </p:cNvPr>
              <p:cNvSpPr txBox="1"/>
              <p:nvPr/>
            </p:nvSpPr>
            <p:spPr>
              <a:xfrm>
                <a:off x="6934529" y="7577475"/>
                <a:ext cx="793260"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6" name="TextBox 323">
                <a:extLst>
                  <a:ext uri="{FF2B5EF4-FFF2-40B4-BE49-F238E27FC236}">
                    <a16:creationId xmlns:a16="http://schemas.microsoft.com/office/drawing/2014/main" id="{34DB0C0B-C1A6-8EBA-AB7A-E217E1FC7870}"/>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7" name="TextBox 323">
                <a:extLst>
                  <a:ext uri="{FF2B5EF4-FFF2-40B4-BE49-F238E27FC236}">
                    <a16:creationId xmlns:a16="http://schemas.microsoft.com/office/drawing/2014/main" id="{152A5A58-F9D5-DE25-D32C-68E265C1A47A}"/>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8" name="TextBox 323">
                <a:extLst>
                  <a:ext uri="{FF2B5EF4-FFF2-40B4-BE49-F238E27FC236}">
                    <a16:creationId xmlns:a16="http://schemas.microsoft.com/office/drawing/2014/main" id="{63F7A57E-A361-A307-6D60-DCBE4824B2D4}"/>
                  </a:ext>
                </a:extLst>
              </p:cNvPr>
              <p:cNvSpPr txBox="1"/>
              <p:nvPr/>
            </p:nvSpPr>
            <p:spPr>
              <a:xfrm>
                <a:off x="6934529" y="8620220"/>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59" name="TextBox 323">
                <a:extLst>
                  <a:ext uri="{FF2B5EF4-FFF2-40B4-BE49-F238E27FC236}">
                    <a16:creationId xmlns:a16="http://schemas.microsoft.com/office/drawing/2014/main" id="{0AC072C0-2891-7C45-B448-EE6786AE79DC}"/>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60" name="组合 313">
                <a:extLst>
                  <a:ext uri="{FF2B5EF4-FFF2-40B4-BE49-F238E27FC236}">
                    <a16:creationId xmlns:a16="http://schemas.microsoft.com/office/drawing/2014/main" id="{C6F3BC87-B54F-4CF5-523E-B6C7299ED7C2}"/>
                  </a:ext>
                </a:extLst>
              </p:cNvPr>
              <p:cNvGrpSpPr/>
              <p:nvPr/>
            </p:nvGrpSpPr>
            <p:grpSpPr>
              <a:xfrm>
                <a:off x="6162010" y="8348597"/>
                <a:ext cx="377952" cy="73152"/>
                <a:chOff x="9014569" y="10768222"/>
                <a:chExt cx="377952" cy="73152"/>
              </a:xfrm>
            </p:grpSpPr>
            <p:sp>
              <p:nvSpPr>
                <p:cNvPr id="64" name="Oval 34">
                  <a:extLst>
                    <a:ext uri="{FF2B5EF4-FFF2-40B4-BE49-F238E27FC236}">
                      <a16:creationId xmlns:a16="http://schemas.microsoft.com/office/drawing/2014/main" id="{47A53004-545A-21BE-12E2-D27DA400CEDE}"/>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65" name="Oval 34">
                  <a:extLst>
                    <a:ext uri="{FF2B5EF4-FFF2-40B4-BE49-F238E27FC236}">
                      <a16:creationId xmlns:a16="http://schemas.microsoft.com/office/drawing/2014/main" id="{61CF87D9-21E2-14EF-E2E4-F5EE512EBE2C}"/>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66" name="Oval 34">
                  <a:extLst>
                    <a:ext uri="{FF2B5EF4-FFF2-40B4-BE49-F238E27FC236}">
                      <a16:creationId xmlns:a16="http://schemas.microsoft.com/office/drawing/2014/main" id="{C989F9F3-DCD7-2FA3-6F7C-D6342A45415D}"/>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sp>
            <p:nvSpPr>
              <p:cNvPr id="61" name="TextBox 325">
                <a:extLst>
                  <a:ext uri="{FF2B5EF4-FFF2-40B4-BE49-F238E27FC236}">
                    <a16:creationId xmlns:a16="http://schemas.microsoft.com/office/drawing/2014/main" id="{DED7D2D8-4856-272C-6DF6-FCF043B58B84}"/>
                  </a:ext>
                </a:extLst>
              </p:cNvPr>
              <p:cNvSpPr txBox="1"/>
              <p:nvPr/>
            </p:nvSpPr>
            <p:spPr>
              <a:xfrm>
                <a:off x="6025343" y="6563090"/>
                <a:ext cx="88293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Tag</a:t>
                </a:r>
              </a:p>
            </p:txBody>
          </p:sp>
          <p:sp>
            <p:nvSpPr>
              <p:cNvPr id="62" name="TextBox 326">
                <a:extLst>
                  <a:ext uri="{FF2B5EF4-FFF2-40B4-BE49-F238E27FC236}">
                    <a16:creationId xmlns:a16="http://schemas.microsoft.com/office/drawing/2014/main" id="{1EA85119-99B1-5D4B-E110-77F6949C84BE}"/>
                  </a:ext>
                </a:extLst>
              </p:cNvPr>
              <p:cNvSpPr txBox="1"/>
              <p:nvPr/>
            </p:nvSpPr>
            <p:spPr>
              <a:xfrm>
                <a:off x="6989771" y="6563090"/>
                <a:ext cx="813774" cy="392847"/>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PPN</a:t>
                </a:r>
                <a:endParaRPr lang="en-US" sz="1200" b="1" dirty="0">
                  <a:latin typeface="Arial" panose="020B0604020202020204" pitchFamily="34" charset="0"/>
                  <a:cs typeface="Arial" panose="020B0604020202020204" pitchFamily="34" charset="0"/>
                </a:endParaRPr>
              </a:p>
            </p:txBody>
          </p:sp>
          <p:sp>
            <p:nvSpPr>
              <p:cNvPr id="63" name="TextBox 325">
                <a:extLst>
                  <a:ext uri="{FF2B5EF4-FFF2-40B4-BE49-F238E27FC236}">
                    <a16:creationId xmlns:a16="http://schemas.microsoft.com/office/drawing/2014/main" id="{62F744BA-CD58-1FE2-3617-747C86225D0B}"/>
                  </a:ext>
                </a:extLst>
              </p:cNvPr>
              <p:cNvSpPr txBox="1"/>
              <p:nvPr/>
            </p:nvSpPr>
            <p:spPr>
              <a:xfrm>
                <a:off x="5227201" y="6563090"/>
                <a:ext cx="74457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v/d</a:t>
                </a:r>
              </a:p>
            </p:txBody>
          </p:sp>
        </p:grpSp>
        <p:sp>
          <p:nvSpPr>
            <p:cNvPr id="9" name="TextBox 8">
              <a:extLst>
                <a:ext uri="{FF2B5EF4-FFF2-40B4-BE49-F238E27FC236}">
                  <a16:creationId xmlns:a16="http://schemas.microsoft.com/office/drawing/2014/main" id="{CCB846F5-11F9-D1F4-B523-44F6580187B7}"/>
                </a:ext>
              </a:extLst>
            </p:cNvPr>
            <p:cNvSpPr txBox="1"/>
            <p:nvPr/>
          </p:nvSpPr>
          <p:spPr>
            <a:xfrm>
              <a:off x="1746894" y="3362008"/>
              <a:ext cx="65552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Way 0</a:t>
              </a:r>
            </a:p>
          </p:txBody>
        </p:sp>
        <p:sp>
          <p:nvSpPr>
            <p:cNvPr id="10" name="TextBox 9">
              <a:extLst>
                <a:ext uri="{FF2B5EF4-FFF2-40B4-BE49-F238E27FC236}">
                  <a16:creationId xmlns:a16="http://schemas.microsoft.com/office/drawing/2014/main" id="{D71E3A94-E8E5-87BF-FC9A-C9EB740B3218}"/>
                </a:ext>
              </a:extLst>
            </p:cNvPr>
            <p:cNvSpPr txBox="1"/>
            <p:nvPr/>
          </p:nvSpPr>
          <p:spPr>
            <a:xfrm>
              <a:off x="2157503" y="3155694"/>
              <a:ext cx="65552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Way 1</a:t>
              </a:r>
            </a:p>
          </p:txBody>
        </p:sp>
        <p:sp>
          <p:nvSpPr>
            <p:cNvPr id="11" name="TextBox 10">
              <a:extLst>
                <a:ext uri="{FF2B5EF4-FFF2-40B4-BE49-F238E27FC236}">
                  <a16:creationId xmlns:a16="http://schemas.microsoft.com/office/drawing/2014/main" id="{7D914386-9FCC-5897-ECDB-7B41AC160C70}"/>
                </a:ext>
              </a:extLst>
            </p:cNvPr>
            <p:cNvSpPr txBox="1"/>
            <p:nvPr/>
          </p:nvSpPr>
          <p:spPr>
            <a:xfrm>
              <a:off x="2432127" y="2967767"/>
              <a:ext cx="65552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Way 2</a:t>
              </a:r>
            </a:p>
          </p:txBody>
        </p:sp>
        <p:sp>
          <p:nvSpPr>
            <p:cNvPr id="14" name="Left Brace 13">
              <a:extLst>
                <a:ext uri="{FF2B5EF4-FFF2-40B4-BE49-F238E27FC236}">
                  <a16:creationId xmlns:a16="http://schemas.microsoft.com/office/drawing/2014/main" id="{FBFBA29E-759C-EAC0-69D1-FEB99644C774}"/>
                </a:ext>
              </a:extLst>
            </p:cNvPr>
            <p:cNvSpPr/>
            <p:nvPr/>
          </p:nvSpPr>
          <p:spPr>
            <a:xfrm rot="5400000">
              <a:off x="2907421" y="722261"/>
              <a:ext cx="212631" cy="2365871"/>
            </a:xfrm>
            <a:prstGeom prst="leftBrace">
              <a:avLst>
                <a:gd name="adj1" fmla="val 54578"/>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C1A34D5-C67F-9BDA-9900-B305D7405E67}"/>
                </a:ext>
              </a:extLst>
            </p:cNvPr>
            <p:cNvSpPr txBox="1"/>
            <p:nvPr/>
          </p:nvSpPr>
          <p:spPr>
            <a:xfrm>
              <a:off x="2625640" y="1549182"/>
              <a:ext cx="779163"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VPN</a:t>
              </a:r>
            </a:p>
          </p:txBody>
        </p:sp>
        <p:sp>
          <p:nvSpPr>
            <p:cNvPr id="16" name="TextBox 15">
              <a:extLst>
                <a:ext uri="{FF2B5EF4-FFF2-40B4-BE49-F238E27FC236}">
                  <a16:creationId xmlns:a16="http://schemas.microsoft.com/office/drawing/2014/main" id="{D7CF822B-1E03-3C82-5CC4-84A358C472A4}"/>
                </a:ext>
              </a:extLst>
            </p:cNvPr>
            <p:cNvSpPr txBox="1"/>
            <p:nvPr/>
          </p:nvSpPr>
          <p:spPr>
            <a:xfrm>
              <a:off x="3605054" y="1531187"/>
              <a:ext cx="1951762"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Page</a:t>
              </a:r>
              <a:r>
                <a:rPr lang="zh-CN" altLang="en-US"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offset</a:t>
              </a:r>
            </a:p>
          </p:txBody>
        </p:sp>
        <p:sp>
          <p:nvSpPr>
            <p:cNvPr id="17" name="Left Brace 16">
              <a:extLst>
                <a:ext uri="{FF2B5EF4-FFF2-40B4-BE49-F238E27FC236}">
                  <a16:creationId xmlns:a16="http://schemas.microsoft.com/office/drawing/2014/main" id="{EB620728-1BF7-751E-920E-9AE40CE28BA5}"/>
                </a:ext>
              </a:extLst>
            </p:cNvPr>
            <p:cNvSpPr/>
            <p:nvPr/>
          </p:nvSpPr>
          <p:spPr>
            <a:xfrm rot="5400000">
              <a:off x="4464145" y="1540394"/>
              <a:ext cx="260073" cy="779162"/>
            </a:xfrm>
            <a:prstGeom prst="leftBrace">
              <a:avLst>
                <a:gd name="adj1" fmla="val 42765"/>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D3B97782-2019-B623-5739-294CDEDA129D}"/>
                </a:ext>
              </a:extLst>
            </p:cNvPr>
            <p:cNvSpPr/>
            <p:nvPr/>
          </p:nvSpPr>
          <p:spPr>
            <a:xfrm>
              <a:off x="1747943" y="3726318"/>
              <a:ext cx="274320" cy="27432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1</a:t>
              </a:r>
            </a:p>
          </p:txBody>
        </p:sp>
        <p:sp>
          <p:nvSpPr>
            <p:cNvPr id="19" name="Oval 18">
              <a:extLst>
                <a:ext uri="{FF2B5EF4-FFF2-40B4-BE49-F238E27FC236}">
                  <a16:creationId xmlns:a16="http://schemas.microsoft.com/office/drawing/2014/main" id="{190B0758-B007-AFD1-095B-38222F94D03F}"/>
                </a:ext>
              </a:extLst>
            </p:cNvPr>
            <p:cNvSpPr/>
            <p:nvPr/>
          </p:nvSpPr>
          <p:spPr>
            <a:xfrm>
              <a:off x="1298224" y="4062906"/>
              <a:ext cx="274320" cy="27432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2</a:t>
              </a:r>
            </a:p>
          </p:txBody>
        </p:sp>
        <p:sp>
          <p:nvSpPr>
            <p:cNvPr id="20" name="TextBox 19">
              <a:extLst>
                <a:ext uri="{FF2B5EF4-FFF2-40B4-BE49-F238E27FC236}">
                  <a16:creationId xmlns:a16="http://schemas.microsoft.com/office/drawing/2014/main" id="{CB861DBD-7113-246E-1936-0630520EED1E}"/>
                </a:ext>
              </a:extLst>
            </p:cNvPr>
            <p:cNvSpPr txBox="1"/>
            <p:nvPr/>
          </p:nvSpPr>
          <p:spPr>
            <a:xfrm>
              <a:off x="1830802" y="2039841"/>
              <a:ext cx="1955313"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200" b="1" dirty="0">
                <a:latin typeface="Arial" panose="020B0604020202020204" pitchFamily="34" charset="0"/>
                <a:cs typeface="Arial" panose="020B0604020202020204" pitchFamily="34" charset="0"/>
              </a:endParaRPr>
            </a:p>
          </p:txBody>
        </p:sp>
        <p:sp>
          <p:nvSpPr>
            <p:cNvPr id="21" name="TextBox 371">
              <a:extLst>
                <a:ext uri="{FF2B5EF4-FFF2-40B4-BE49-F238E27FC236}">
                  <a16:creationId xmlns:a16="http://schemas.microsoft.com/office/drawing/2014/main" id="{192E3B77-2236-19E9-8968-A7D525ACC4C0}"/>
                </a:ext>
              </a:extLst>
            </p:cNvPr>
            <p:cNvSpPr txBox="1"/>
            <p:nvPr/>
          </p:nvSpPr>
          <p:spPr>
            <a:xfrm>
              <a:off x="4197539" y="2039841"/>
              <a:ext cx="779163"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200" b="1" dirty="0">
                <a:latin typeface="Arial" panose="020B0604020202020204" pitchFamily="34" charset="0"/>
                <a:cs typeface="Arial" panose="020B0604020202020204" pitchFamily="34" charset="0"/>
              </a:endParaRPr>
            </a:p>
          </p:txBody>
        </p:sp>
        <p:sp>
          <p:nvSpPr>
            <p:cNvPr id="22" name="Left Brace 380">
              <a:extLst>
                <a:ext uri="{FF2B5EF4-FFF2-40B4-BE49-F238E27FC236}">
                  <a16:creationId xmlns:a16="http://schemas.microsoft.com/office/drawing/2014/main" id="{E5C0E980-58B0-EEAE-0B5E-8AACAA28C002}"/>
                </a:ext>
              </a:extLst>
            </p:cNvPr>
            <p:cNvSpPr/>
            <p:nvPr/>
          </p:nvSpPr>
          <p:spPr>
            <a:xfrm rot="16200000">
              <a:off x="3865530" y="2290607"/>
              <a:ext cx="251731" cy="410563"/>
            </a:xfrm>
            <a:prstGeom prst="leftBrace">
              <a:avLst>
                <a:gd name="adj1" fmla="val 23153"/>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23" name="TextBox 375">
              <a:extLst>
                <a:ext uri="{FF2B5EF4-FFF2-40B4-BE49-F238E27FC236}">
                  <a16:creationId xmlns:a16="http://schemas.microsoft.com/office/drawing/2014/main" id="{DBF708FE-B039-B428-3ADC-1953AEE0275D}"/>
                </a:ext>
              </a:extLst>
            </p:cNvPr>
            <p:cNvSpPr txBox="1"/>
            <p:nvPr/>
          </p:nvSpPr>
          <p:spPr>
            <a:xfrm>
              <a:off x="3027268" y="2579751"/>
              <a:ext cx="200285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TLB index</a:t>
              </a:r>
            </a:p>
          </p:txBody>
        </p:sp>
        <p:sp>
          <p:nvSpPr>
            <p:cNvPr id="24" name="TextBox 371">
              <a:extLst>
                <a:ext uri="{FF2B5EF4-FFF2-40B4-BE49-F238E27FC236}">
                  <a16:creationId xmlns:a16="http://schemas.microsoft.com/office/drawing/2014/main" id="{A9191B25-AAC8-1068-5C77-2E8B3916A774}"/>
                </a:ext>
              </a:extLst>
            </p:cNvPr>
            <p:cNvSpPr txBox="1"/>
            <p:nvPr/>
          </p:nvSpPr>
          <p:spPr>
            <a:xfrm>
              <a:off x="3786114" y="2039841"/>
              <a:ext cx="411666"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200" b="1" dirty="0">
                <a:latin typeface="Arial" panose="020B0604020202020204" pitchFamily="34" charset="0"/>
                <a:cs typeface="Arial" panose="020B0604020202020204" pitchFamily="34" charset="0"/>
              </a:endParaRPr>
            </a:p>
          </p:txBody>
        </p:sp>
        <p:cxnSp>
          <p:nvCxnSpPr>
            <p:cNvPr id="27" name="Elbow Connector 464">
              <a:extLst>
                <a:ext uri="{FF2B5EF4-FFF2-40B4-BE49-F238E27FC236}">
                  <a16:creationId xmlns:a16="http://schemas.microsoft.com/office/drawing/2014/main" id="{FB198CE1-BC18-4046-9F83-D07313A5DBF3}"/>
                </a:ext>
              </a:extLst>
            </p:cNvPr>
            <p:cNvCxnSpPr>
              <a:cxnSpLocks/>
              <a:endCxn id="20" idx="1"/>
            </p:cNvCxnSpPr>
            <p:nvPr/>
          </p:nvCxnSpPr>
          <p:spPr>
            <a:xfrm rot="16200000" flipV="1">
              <a:off x="569187" y="3462773"/>
              <a:ext cx="3318068" cy="794838"/>
            </a:xfrm>
            <a:prstGeom prst="bentConnector4">
              <a:avLst>
                <a:gd name="adj1" fmla="val 8273"/>
                <a:gd name="adj2" fmla="val 12876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8" name="Flowchart: Delay 431">
              <a:extLst>
                <a:ext uri="{FF2B5EF4-FFF2-40B4-BE49-F238E27FC236}">
                  <a16:creationId xmlns:a16="http://schemas.microsoft.com/office/drawing/2014/main" id="{C1AB8A54-CB23-6EF0-0535-813F92CACB59}"/>
                </a:ext>
              </a:extLst>
            </p:cNvPr>
            <p:cNvSpPr/>
            <p:nvPr/>
          </p:nvSpPr>
          <p:spPr>
            <a:xfrm rot="5400000">
              <a:off x="2605588" y="5449431"/>
              <a:ext cx="350266" cy="457505"/>
            </a:xfrm>
            <a:prstGeom prst="flowChartDelay">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29" name="Straight Connector 28">
              <a:extLst>
                <a:ext uri="{FF2B5EF4-FFF2-40B4-BE49-F238E27FC236}">
                  <a16:creationId xmlns:a16="http://schemas.microsoft.com/office/drawing/2014/main" id="{3E5DBC3F-3D95-B364-FA67-B446D1412406}"/>
                </a:ext>
              </a:extLst>
            </p:cNvPr>
            <p:cNvCxnSpPr>
              <a:cxnSpLocks/>
            </p:cNvCxnSpPr>
            <p:nvPr/>
          </p:nvCxnSpPr>
          <p:spPr>
            <a:xfrm flipV="1">
              <a:off x="2897684" y="4162374"/>
              <a:ext cx="0" cy="1356852"/>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0625D2A-FA71-AC42-0E90-CAD666867E2A}"/>
                </a:ext>
              </a:extLst>
            </p:cNvPr>
            <p:cNvSpPr txBox="1"/>
            <p:nvPr/>
          </p:nvSpPr>
          <p:spPr>
            <a:xfrm>
              <a:off x="1724144" y="5632821"/>
              <a:ext cx="756825" cy="184666"/>
            </a:xfrm>
            <a:prstGeom prst="rect">
              <a:avLst/>
            </a:prstGeom>
            <a:noFill/>
          </p:spPr>
          <p:txBody>
            <a:bodyPr wrap="square" lIns="0" tIns="0" rIns="0" bIns="0" rtlCol="0">
              <a:spAutoFit/>
            </a:bodyPr>
            <a:lstStyle/>
            <a:p>
              <a:pPr algn="ctr"/>
              <a:r>
                <a:rPr lang="en-US" sz="1200" b="1" dirty="0">
                  <a:latin typeface="Arial" panose="020B0604020202020204" pitchFamily="34" charset="0"/>
                  <a:cs typeface="Arial" panose="020B0604020202020204" pitchFamily="34" charset="0"/>
                </a:rPr>
                <a:t>Compare</a:t>
              </a:r>
            </a:p>
          </p:txBody>
        </p:sp>
        <p:sp>
          <p:nvSpPr>
            <p:cNvPr id="31" name="Flowchart: Manual Operation 443">
              <a:extLst>
                <a:ext uri="{FF2B5EF4-FFF2-40B4-BE49-F238E27FC236}">
                  <a16:creationId xmlns:a16="http://schemas.microsoft.com/office/drawing/2014/main" id="{ECF8B382-E8E3-6F6C-1FF1-189CA1F4BAC7}"/>
                </a:ext>
              </a:extLst>
            </p:cNvPr>
            <p:cNvSpPr/>
            <p:nvPr/>
          </p:nvSpPr>
          <p:spPr>
            <a:xfrm>
              <a:off x="3451729" y="5557330"/>
              <a:ext cx="1565208" cy="295988"/>
            </a:xfrm>
            <a:prstGeom prst="flowChartManualOperati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Mux</a:t>
              </a:r>
            </a:p>
          </p:txBody>
        </p:sp>
        <p:cxnSp>
          <p:nvCxnSpPr>
            <p:cNvPr id="32" name="Straight Connector 31">
              <a:extLst>
                <a:ext uri="{FF2B5EF4-FFF2-40B4-BE49-F238E27FC236}">
                  <a16:creationId xmlns:a16="http://schemas.microsoft.com/office/drawing/2014/main" id="{7C8B6871-3C98-7BE1-72C7-A56375813D02}"/>
                </a:ext>
              </a:extLst>
            </p:cNvPr>
            <p:cNvCxnSpPr>
              <a:cxnSpLocks/>
            </p:cNvCxnSpPr>
            <p:nvPr/>
          </p:nvCxnSpPr>
          <p:spPr>
            <a:xfrm flipV="1">
              <a:off x="3718861" y="4194150"/>
              <a:ext cx="0" cy="1356852"/>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E2DF34E-CE4A-D941-CE22-D1B5ECB83483}"/>
                </a:ext>
              </a:extLst>
            </p:cNvPr>
            <p:cNvCxnSpPr>
              <a:cxnSpLocks/>
            </p:cNvCxnSpPr>
            <p:nvPr/>
          </p:nvCxnSpPr>
          <p:spPr>
            <a:xfrm flipV="1">
              <a:off x="4050199" y="4010512"/>
              <a:ext cx="0" cy="1540489"/>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EE7EAF-A08A-39D0-A128-846C8519494F}"/>
                </a:ext>
              </a:extLst>
            </p:cNvPr>
            <p:cNvCxnSpPr>
              <a:cxnSpLocks/>
            </p:cNvCxnSpPr>
            <p:nvPr/>
          </p:nvCxnSpPr>
          <p:spPr>
            <a:xfrm flipV="1">
              <a:off x="4389434" y="3750348"/>
              <a:ext cx="0" cy="1783713"/>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36" name="Elbow Connector 464">
              <a:extLst>
                <a:ext uri="{FF2B5EF4-FFF2-40B4-BE49-F238E27FC236}">
                  <a16:creationId xmlns:a16="http://schemas.microsoft.com/office/drawing/2014/main" id="{3882D7F0-7106-2910-1508-849934B7CC42}"/>
                </a:ext>
              </a:extLst>
            </p:cNvPr>
            <p:cNvCxnSpPr>
              <a:cxnSpLocks/>
              <a:stCxn id="31" idx="1"/>
              <a:endCxn id="28" idx="3"/>
            </p:cNvCxnSpPr>
            <p:nvPr/>
          </p:nvCxnSpPr>
          <p:spPr>
            <a:xfrm rot="10800000" flipV="1">
              <a:off x="2780722" y="5705323"/>
              <a:ext cx="827529" cy="147993"/>
            </a:xfrm>
            <a:prstGeom prst="bentConnector4">
              <a:avLst>
                <a:gd name="adj1" fmla="val 29961"/>
                <a:gd name="adj2" fmla="val 176278"/>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7" name="Left Brace 36">
              <a:extLst>
                <a:ext uri="{FF2B5EF4-FFF2-40B4-BE49-F238E27FC236}">
                  <a16:creationId xmlns:a16="http://schemas.microsoft.com/office/drawing/2014/main" id="{67B61578-20AF-FC91-4ACA-D6E3DFF51A8F}"/>
                </a:ext>
              </a:extLst>
            </p:cNvPr>
            <p:cNvSpPr/>
            <p:nvPr/>
          </p:nvSpPr>
          <p:spPr>
            <a:xfrm rot="16200000">
              <a:off x="5727518" y="4093466"/>
              <a:ext cx="251730" cy="1794095"/>
            </a:xfrm>
            <a:prstGeom prst="leftBrace">
              <a:avLst>
                <a:gd name="adj1" fmla="val 54578"/>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9BB851AA-A60F-B855-9E56-76119D4A2F2C}"/>
                </a:ext>
              </a:extLst>
            </p:cNvPr>
            <p:cNvSpPr txBox="1"/>
            <p:nvPr/>
          </p:nvSpPr>
          <p:spPr>
            <a:xfrm>
              <a:off x="4917490" y="4152353"/>
              <a:ext cx="89013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PPN</a:t>
              </a:r>
            </a:p>
          </p:txBody>
        </p:sp>
        <p:sp>
          <p:nvSpPr>
            <p:cNvPr id="39" name="Left Brace 38">
              <a:extLst>
                <a:ext uri="{FF2B5EF4-FFF2-40B4-BE49-F238E27FC236}">
                  <a16:creationId xmlns:a16="http://schemas.microsoft.com/office/drawing/2014/main" id="{C2399D57-C2FB-0908-BFDE-777B70EABC52}"/>
                </a:ext>
              </a:extLst>
            </p:cNvPr>
            <p:cNvSpPr/>
            <p:nvPr/>
          </p:nvSpPr>
          <p:spPr>
            <a:xfrm rot="5400000">
              <a:off x="7024435" y="4042030"/>
              <a:ext cx="260073" cy="779162"/>
            </a:xfrm>
            <a:prstGeom prst="leftBrace">
              <a:avLst>
                <a:gd name="adj1" fmla="val 42765"/>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600" b="1">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9E60A323-0AC9-1731-22EF-BE544D05E7DB}"/>
                </a:ext>
              </a:extLst>
            </p:cNvPr>
            <p:cNvSpPr txBox="1"/>
            <p:nvPr/>
          </p:nvSpPr>
          <p:spPr>
            <a:xfrm>
              <a:off x="4972508" y="4541478"/>
              <a:ext cx="1794096"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41" name="TextBox 371">
              <a:extLst>
                <a:ext uri="{FF2B5EF4-FFF2-40B4-BE49-F238E27FC236}">
                  <a16:creationId xmlns:a16="http://schemas.microsoft.com/office/drawing/2014/main" id="{151E83F6-390B-956B-AA34-8553C947E509}"/>
                </a:ext>
              </a:extLst>
            </p:cNvPr>
            <p:cNvSpPr txBox="1"/>
            <p:nvPr/>
          </p:nvSpPr>
          <p:spPr>
            <a:xfrm>
              <a:off x="6757830" y="4541478"/>
              <a:ext cx="779163"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cxnSp>
          <p:nvCxnSpPr>
            <p:cNvPr id="42" name="Elbow Connector 31">
              <a:extLst>
                <a:ext uri="{FF2B5EF4-FFF2-40B4-BE49-F238E27FC236}">
                  <a16:creationId xmlns:a16="http://schemas.microsoft.com/office/drawing/2014/main" id="{C6ECB3B9-A2DD-DF80-6BD1-C6E8C10633CD}"/>
                </a:ext>
              </a:extLst>
            </p:cNvPr>
            <p:cNvCxnSpPr>
              <a:cxnSpLocks/>
              <a:stCxn id="31" idx="2"/>
              <a:endCxn id="37" idx="1"/>
            </p:cNvCxnSpPr>
            <p:nvPr/>
          </p:nvCxnSpPr>
          <p:spPr>
            <a:xfrm rot="5400000" flipH="1" flipV="1">
              <a:off x="4675388" y="4675323"/>
              <a:ext cx="736939" cy="1619051"/>
            </a:xfrm>
            <a:prstGeom prst="bentConnector3">
              <a:avLst>
                <a:gd name="adj1" fmla="val -19582"/>
              </a:avLst>
            </a:prstGeom>
            <a:ln w="38100">
              <a:tailEnd type="triangle"/>
            </a:ln>
          </p:spPr>
          <p:style>
            <a:lnRef idx="1">
              <a:schemeClr val="dk1"/>
            </a:lnRef>
            <a:fillRef idx="0">
              <a:schemeClr val="dk1"/>
            </a:fillRef>
            <a:effectRef idx="0">
              <a:schemeClr val="dk1"/>
            </a:effectRef>
            <a:fontRef idx="minor">
              <a:schemeClr val="tx1"/>
            </a:fontRef>
          </p:style>
        </p:cxnSp>
        <p:cxnSp>
          <p:nvCxnSpPr>
            <p:cNvPr id="43" name="Elbow Connector 464">
              <a:extLst>
                <a:ext uri="{FF2B5EF4-FFF2-40B4-BE49-F238E27FC236}">
                  <a16:creationId xmlns:a16="http://schemas.microsoft.com/office/drawing/2014/main" id="{230C553C-AEA4-2422-EBD3-42F615D94621}"/>
                </a:ext>
              </a:extLst>
            </p:cNvPr>
            <p:cNvCxnSpPr>
              <a:cxnSpLocks/>
              <a:stCxn id="39" idx="1"/>
              <a:endCxn id="21" idx="3"/>
            </p:cNvCxnSpPr>
            <p:nvPr/>
          </p:nvCxnSpPr>
          <p:spPr>
            <a:xfrm rot="16200000" flipV="1">
              <a:off x="5015379" y="2162482"/>
              <a:ext cx="2100417" cy="2177770"/>
            </a:xfrm>
            <a:prstGeom prst="bentConnector2">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C066486B-8072-3BEC-BBCA-CD3E67397350}"/>
                </a:ext>
              </a:extLst>
            </p:cNvPr>
            <p:cNvSpPr/>
            <p:nvPr/>
          </p:nvSpPr>
          <p:spPr>
            <a:xfrm>
              <a:off x="6688543" y="3244766"/>
              <a:ext cx="274320" cy="27432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3</a:t>
              </a:r>
            </a:p>
          </p:txBody>
        </p:sp>
        <p:sp>
          <p:nvSpPr>
            <p:cNvPr id="135" name="TextBox 371">
              <a:extLst>
                <a:ext uri="{FF2B5EF4-FFF2-40B4-BE49-F238E27FC236}">
                  <a16:creationId xmlns:a16="http://schemas.microsoft.com/office/drawing/2014/main" id="{EBED4B18-9DC2-9C8F-F28F-701B7AA5E2C6}"/>
                </a:ext>
              </a:extLst>
            </p:cNvPr>
            <p:cNvSpPr txBox="1"/>
            <p:nvPr/>
          </p:nvSpPr>
          <p:spPr>
            <a:xfrm>
              <a:off x="1653176" y="2571277"/>
              <a:ext cx="827793" cy="281360"/>
            </a:xfrm>
            <a:prstGeom prst="rect">
              <a:avLst/>
            </a:prstGeom>
            <a:solidFill>
              <a:schemeClr val="accent2">
                <a:lumMod val="20000"/>
                <a:lumOff val="80000"/>
              </a:schemeClr>
            </a:solidFill>
            <a:ln w="28575">
              <a:solidFill>
                <a:schemeClr val="accent2"/>
              </a:solidFill>
            </a:ln>
          </p:spPr>
          <p:style>
            <a:lnRef idx="2">
              <a:schemeClr val="dk1"/>
            </a:lnRef>
            <a:fillRef idx="1">
              <a:schemeClr val="lt1"/>
            </a:fillRef>
            <a:effectRef idx="0">
              <a:schemeClr val="dk1"/>
            </a:effectRef>
            <a:fontRef idx="minor">
              <a:schemeClr val="dk1"/>
            </a:fontRef>
          </p:style>
          <p:txBody>
            <a:bodyPr wrap="square" rtlCol="0">
              <a:noAutofit/>
            </a:bodyPr>
            <a:lstStyle/>
            <a:p>
              <a:r>
                <a:rPr lang="en-US" sz="1600" b="1" dirty="0">
                  <a:latin typeface="Arial" panose="020B0604020202020204" pitchFamily="34" charset="0"/>
                  <a:cs typeface="Arial" panose="020B0604020202020204" pitchFamily="34" charset="0"/>
                </a:rPr>
                <a:t>TB id</a:t>
              </a:r>
            </a:p>
          </p:txBody>
        </p:sp>
      </p:grpSp>
      <p:pic>
        <p:nvPicPr>
          <p:cNvPr id="3" name="Graphic 2" descr="Sad face with no fill">
            <a:extLst>
              <a:ext uri="{FF2B5EF4-FFF2-40B4-BE49-F238E27FC236}">
                <a16:creationId xmlns:a16="http://schemas.microsoft.com/office/drawing/2014/main" id="{91AFE1CD-4CE7-721E-3011-55EF407414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3884" y="1850691"/>
            <a:ext cx="550811" cy="550811"/>
          </a:xfrm>
          <a:prstGeom prst="rect">
            <a:avLst/>
          </a:prstGeom>
        </p:spPr>
      </p:pic>
    </p:spTree>
    <p:extLst>
      <p:ext uri="{BB962C8B-B14F-4D97-AF65-F5344CB8AC3E}">
        <p14:creationId xmlns:p14="http://schemas.microsoft.com/office/powerpoint/2010/main" val="2332966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Proposal:</a:t>
            </a:r>
            <a:r>
              <a:rPr lang="zh-CN" altLang="en-US" b="1" dirty="0">
                <a:latin typeface="Candara" panose="020E0502030303020204" pitchFamily="34" charset="0"/>
              </a:rPr>
              <a:t> </a:t>
            </a:r>
            <a:r>
              <a:rPr lang="en-US" altLang="zh-CN" b="1" dirty="0">
                <a:latin typeface="Candara" panose="020E0502030303020204" pitchFamily="34" charset="0"/>
              </a:rPr>
              <a:t>TLB set sharing </a:t>
            </a:r>
            <a:endParaRPr lang="en-US" b="1" dirty="0">
              <a:latin typeface="Candara" panose="020E0502030303020204" pitchFamily="34" charset="0"/>
            </a:endParaRPr>
          </a:p>
        </p:txBody>
      </p:sp>
      <p:grpSp>
        <p:nvGrpSpPr>
          <p:cNvPr id="3" name="Group 2">
            <a:extLst>
              <a:ext uri="{FF2B5EF4-FFF2-40B4-BE49-F238E27FC236}">
                <a16:creationId xmlns:a16="http://schemas.microsoft.com/office/drawing/2014/main" id="{2503B102-1BD0-AF96-5BB6-6D1F634F983F}"/>
              </a:ext>
            </a:extLst>
          </p:cNvPr>
          <p:cNvGrpSpPr/>
          <p:nvPr/>
        </p:nvGrpSpPr>
        <p:grpSpPr>
          <a:xfrm>
            <a:off x="570092" y="1267934"/>
            <a:ext cx="6245829" cy="4322131"/>
            <a:chOff x="1298224" y="1531187"/>
            <a:chExt cx="6245829" cy="4322131"/>
          </a:xfrm>
        </p:grpSpPr>
        <p:grpSp>
          <p:nvGrpSpPr>
            <p:cNvPr id="12" name="Group 11">
              <a:extLst>
                <a:ext uri="{FF2B5EF4-FFF2-40B4-BE49-F238E27FC236}">
                  <a16:creationId xmlns:a16="http://schemas.microsoft.com/office/drawing/2014/main" id="{6DFB7CAC-480A-B75A-5701-3B9C8F586348}"/>
                </a:ext>
              </a:extLst>
            </p:cNvPr>
            <p:cNvGrpSpPr/>
            <p:nvPr/>
          </p:nvGrpSpPr>
          <p:grpSpPr>
            <a:xfrm>
              <a:off x="3059039" y="3385364"/>
              <a:ext cx="1280688" cy="1475012"/>
              <a:chOff x="5228392" y="7052899"/>
              <a:chExt cx="1714979" cy="2091897"/>
            </a:xfrm>
          </p:grpSpPr>
          <p:sp>
            <p:nvSpPr>
              <p:cNvPr id="210" name="TextBox 323">
                <a:extLst>
                  <a:ext uri="{FF2B5EF4-FFF2-40B4-BE49-F238E27FC236}">
                    <a16:creationId xmlns:a16="http://schemas.microsoft.com/office/drawing/2014/main" id="{390B613A-1191-CE3D-ADBA-69EEDBC8D56D}"/>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11" name="TextBox 323">
                <a:extLst>
                  <a:ext uri="{FF2B5EF4-FFF2-40B4-BE49-F238E27FC236}">
                    <a16:creationId xmlns:a16="http://schemas.microsoft.com/office/drawing/2014/main" id="{0116DCAD-BA85-D02B-6958-DF5F083A12C2}"/>
                  </a:ext>
                </a:extLst>
              </p:cNvPr>
              <p:cNvSpPr txBox="1"/>
              <p:nvPr/>
            </p:nvSpPr>
            <p:spPr>
              <a:xfrm>
                <a:off x="5237052" y="7052899"/>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12" name="TextBox 323">
                <a:extLst>
                  <a:ext uri="{FF2B5EF4-FFF2-40B4-BE49-F238E27FC236}">
                    <a16:creationId xmlns:a16="http://schemas.microsoft.com/office/drawing/2014/main" id="{08A7896C-E4D2-3F2C-B78F-FE6E454B3474}"/>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13" name="TextBox 323">
                <a:extLst>
                  <a:ext uri="{FF2B5EF4-FFF2-40B4-BE49-F238E27FC236}">
                    <a16:creationId xmlns:a16="http://schemas.microsoft.com/office/drawing/2014/main" id="{5D34D36C-02BB-9DB1-2FE0-701C7FE19361}"/>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14" name="TextBox 323">
                <a:extLst>
                  <a:ext uri="{FF2B5EF4-FFF2-40B4-BE49-F238E27FC236}">
                    <a16:creationId xmlns:a16="http://schemas.microsoft.com/office/drawing/2014/main" id="{67CE81D1-3D58-DDDA-A6DF-9E56D384D915}"/>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15" name="TextBox 323">
                <a:extLst>
                  <a:ext uri="{FF2B5EF4-FFF2-40B4-BE49-F238E27FC236}">
                    <a16:creationId xmlns:a16="http://schemas.microsoft.com/office/drawing/2014/main" id="{765421EF-3B02-2CDE-1072-AB61684C88CB}"/>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216" name="组合 313">
                <a:extLst>
                  <a:ext uri="{FF2B5EF4-FFF2-40B4-BE49-F238E27FC236}">
                    <a16:creationId xmlns:a16="http://schemas.microsoft.com/office/drawing/2014/main" id="{83D6E8C0-E6CF-67C8-2E67-0AED192950C5}"/>
                  </a:ext>
                </a:extLst>
              </p:cNvPr>
              <p:cNvGrpSpPr/>
              <p:nvPr/>
            </p:nvGrpSpPr>
            <p:grpSpPr>
              <a:xfrm>
                <a:off x="6162010" y="8348597"/>
                <a:ext cx="377952" cy="73152"/>
                <a:chOff x="9014569" y="10768222"/>
                <a:chExt cx="377952" cy="73152"/>
              </a:xfrm>
            </p:grpSpPr>
            <p:sp>
              <p:nvSpPr>
                <p:cNvPr id="217" name="Oval 34">
                  <a:extLst>
                    <a:ext uri="{FF2B5EF4-FFF2-40B4-BE49-F238E27FC236}">
                      <a16:creationId xmlns:a16="http://schemas.microsoft.com/office/drawing/2014/main" id="{3808C270-A645-0D21-D82A-84C4610C71EF}"/>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218" name="Oval 34">
                  <a:extLst>
                    <a:ext uri="{FF2B5EF4-FFF2-40B4-BE49-F238E27FC236}">
                      <a16:creationId xmlns:a16="http://schemas.microsoft.com/office/drawing/2014/main" id="{E4D12509-A0D6-CD84-BD67-315EAF8AA258}"/>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219" name="Oval 34">
                  <a:extLst>
                    <a:ext uri="{FF2B5EF4-FFF2-40B4-BE49-F238E27FC236}">
                      <a16:creationId xmlns:a16="http://schemas.microsoft.com/office/drawing/2014/main" id="{5D445685-6C90-AAD6-BFD1-ABFBAC888845}"/>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grpSp>
        <p:grpSp>
          <p:nvGrpSpPr>
            <p:cNvPr id="13" name="Group 12">
              <a:extLst>
                <a:ext uri="{FF2B5EF4-FFF2-40B4-BE49-F238E27FC236}">
                  <a16:creationId xmlns:a16="http://schemas.microsoft.com/office/drawing/2014/main" id="{AAAB9AEE-54ED-A39F-19CA-63118FDDBF77}"/>
                </a:ext>
              </a:extLst>
            </p:cNvPr>
            <p:cNvGrpSpPr/>
            <p:nvPr/>
          </p:nvGrpSpPr>
          <p:grpSpPr>
            <a:xfrm>
              <a:off x="2738536" y="3226554"/>
              <a:ext cx="1923926" cy="1843248"/>
              <a:chOff x="5227201" y="6530658"/>
              <a:chExt cx="2576344" cy="2614138"/>
            </a:xfrm>
          </p:grpSpPr>
          <p:sp>
            <p:nvSpPr>
              <p:cNvPr id="190" name="TextBox 323">
                <a:extLst>
                  <a:ext uri="{FF2B5EF4-FFF2-40B4-BE49-F238E27FC236}">
                    <a16:creationId xmlns:a16="http://schemas.microsoft.com/office/drawing/2014/main" id="{26668464-DDF9-03AE-E8E5-E520F4F21211}"/>
                  </a:ext>
                </a:extLst>
              </p:cNvPr>
              <p:cNvSpPr txBox="1"/>
              <p:nvPr/>
            </p:nvSpPr>
            <p:spPr>
              <a:xfrm>
                <a:off x="5235872" y="8095644"/>
                <a:ext cx="2491912" cy="528648"/>
              </a:xfrm>
              <a:prstGeom prst="rect">
                <a:avLst/>
              </a:prstGeom>
              <a:ln w="28575">
                <a:prstDash val="dash"/>
              </a:ln>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1" name="TextBox 323">
                <a:extLst>
                  <a:ext uri="{FF2B5EF4-FFF2-40B4-BE49-F238E27FC236}">
                    <a16:creationId xmlns:a16="http://schemas.microsoft.com/office/drawing/2014/main" id="{F57C7679-C1B4-B75F-3424-E20955B2D512}"/>
                  </a:ext>
                </a:extLst>
              </p:cNvPr>
              <p:cNvSpPr txBox="1"/>
              <p:nvPr/>
            </p:nvSpPr>
            <p:spPr>
              <a:xfrm>
                <a:off x="5741355" y="6530658"/>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2" name="TextBox 323">
                <a:extLst>
                  <a:ext uri="{FF2B5EF4-FFF2-40B4-BE49-F238E27FC236}">
                    <a16:creationId xmlns:a16="http://schemas.microsoft.com/office/drawing/2014/main" id="{A0AA8626-E177-E4FC-0EE2-20E957A26CB3}"/>
                  </a:ext>
                </a:extLst>
              </p:cNvPr>
              <p:cNvSpPr txBox="1"/>
              <p:nvPr/>
            </p:nvSpPr>
            <p:spPr>
              <a:xfrm>
                <a:off x="6934529" y="6530658"/>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3" name="TextBox 323">
                <a:extLst>
                  <a:ext uri="{FF2B5EF4-FFF2-40B4-BE49-F238E27FC236}">
                    <a16:creationId xmlns:a16="http://schemas.microsoft.com/office/drawing/2014/main" id="{0455DEC6-A5AE-59B2-0B76-BBCD3C820A86}"/>
                  </a:ext>
                </a:extLst>
              </p:cNvPr>
              <p:cNvSpPr txBox="1"/>
              <p:nvPr/>
            </p:nvSpPr>
            <p:spPr>
              <a:xfrm>
                <a:off x="5228392" y="6530658"/>
                <a:ext cx="51296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4" name="TextBox 323">
                <a:extLst>
                  <a:ext uri="{FF2B5EF4-FFF2-40B4-BE49-F238E27FC236}">
                    <a16:creationId xmlns:a16="http://schemas.microsoft.com/office/drawing/2014/main" id="{21A757E6-9563-B542-3B8D-6B2C871DFC57}"/>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5" name="TextBox 323">
                <a:extLst>
                  <a:ext uri="{FF2B5EF4-FFF2-40B4-BE49-F238E27FC236}">
                    <a16:creationId xmlns:a16="http://schemas.microsoft.com/office/drawing/2014/main" id="{5AE73A6C-4E05-A451-2F89-59B25267DECF}"/>
                  </a:ext>
                </a:extLst>
              </p:cNvPr>
              <p:cNvSpPr txBox="1"/>
              <p:nvPr/>
            </p:nvSpPr>
            <p:spPr>
              <a:xfrm>
                <a:off x="6934529" y="7052899"/>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6" name="TextBox 323">
                <a:extLst>
                  <a:ext uri="{FF2B5EF4-FFF2-40B4-BE49-F238E27FC236}">
                    <a16:creationId xmlns:a16="http://schemas.microsoft.com/office/drawing/2014/main" id="{9164C042-5875-C17D-8C91-1B9D26017ED9}"/>
                  </a:ext>
                </a:extLst>
              </p:cNvPr>
              <p:cNvSpPr txBox="1"/>
              <p:nvPr/>
            </p:nvSpPr>
            <p:spPr>
              <a:xfrm>
                <a:off x="5237052" y="7052899"/>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7" name="TextBox 196">
                <a:extLst>
                  <a:ext uri="{FF2B5EF4-FFF2-40B4-BE49-F238E27FC236}">
                    <a16:creationId xmlns:a16="http://schemas.microsoft.com/office/drawing/2014/main" id="{3DF483B8-3240-BD39-46AF-90CE945E760F}"/>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8" name="TextBox 323">
                <a:extLst>
                  <a:ext uri="{FF2B5EF4-FFF2-40B4-BE49-F238E27FC236}">
                    <a16:creationId xmlns:a16="http://schemas.microsoft.com/office/drawing/2014/main" id="{D22D8B55-3877-DE3E-3499-478FF5757573}"/>
                  </a:ext>
                </a:extLst>
              </p:cNvPr>
              <p:cNvSpPr txBox="1"/>
              <p:nvPr/>
            </p:nvSpPr>
            <p:spPr>
              <a:xfrm>
                <a:off x="6934529" y="7577475"/>
                <a:ext cx="793260"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9" name="TextBox 323">
                <a:extLst>
                  <a:ext uri="{FF2B5EF4-FFF2-40B4-BE49-F238E27FC236}">
                    <a16:creationId xmlns:a16="http://schemas.microsoft.com/office/drawing/2014/main" id="{B6BE5F85-A2DF-FA41-5585-CA12C9DEEB67}"/>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00" name="TextBox 323">
                <a:extLst>
                  <a:ext uri="{FF2B5EF4-FFF2-40B4-BE49-F238E27FC236}">
                    <a16:creationId xmlns:a16="http://schemas.microsoft.com/office/drawing/2014/main" id="{0BB9BDD2-EF07-D6DB-3E14-DDEB194FCFF1}"/>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01" name="TextBox 323">
                <a:extLst>
                  <a:ext uri="{FF2B5EF4-FFF2-40B4-BE49-F238E27FC236}">
                    <a16:creationId xmlns:a16="http://schemas.microsoft.com/office/drawing/2014/main" id="{9DF977AB-3D29-D351-C360-B83B0D65B62E}"/>
                  </a:ext>
                </a:extLst>
              </p:cNvPr>
              <p:cNvSpPr txBox="1"/>
              <p:nvPr/>
            </p:nvSpPr>
            <p:spPr>
              <a:xfrm>
                <a:off x="6934529" y="8620220"/>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02" name="TextBox 323">
                <a:extLst>
                  <a:ext uri="{FF2B5EF4-FFF2-40B4-BE49-F238E27FC236}">
                    <a16:creationId xmlns:a16="http://schemas.microsoft.com/office/drawing/2014/main" id="{35FECC7C-3F5B-3825-44DB-35C9E136DDEC}"/>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203" name="组合 313">
                <a:extLst>
                  <a:ext uri="{FF2B5EF4-FFF2-40B4-BE49-F238E27FC236}">
                    <a16:creationId xmlns:a16="http://schemas.microsoft.com/office/drawing/2014/main" id="{67FE41EE-A36F-354E-5E84-1CACD511BBBE}"/>
                  </a:ext>
                </a:extLst>
              </p:cNvPr>
              <p:cNvGrpSpPr/>
              <p:nvPr/>
            </p:nvGrpSpPr>
            <p:grpSpPr>
              <a:xfrm>
                <a:off x="6162010" y="8348597"/>
                <a:ext cx="377952" cy="73152"/>
                <a:chOff x="9014569" y="10768222"/>
                <a:chExt cx="377952" cy="73152"/>
              </a:xfrm>
            </p:grpSpPr>
            <p:sp>
              <p:nvSpPr>
                <p:cNvPr id="207" name="Oval 34">
                  <a:extLst>
                    <a:ext uri="{FF2B5EF4-FFF2-40B4-BE49-F238E27FC236}">
                      <a16:creationId xmlns:a16="http://schemas.microsoft.com/office/drawing/2014/main" id="{8DF43E83-AAF9-6630-E0F2-F1B5E314851C}"/>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208" name="Oval 34">
                  <a:extLst>
                    <a:ext uri="{FF2B5EF4-FFF2-40B4-BE49-F238E27FC236}">
                      <a16:creationId xmlns:a16="http://schemas.microsoft.com/office/drawing/2014/main" id="{9DF7E94C-B01C-89CA-F173-5856A0461BB1}"/>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209" name="Oval 34">
                  <a:extLst>
                    <a:ext uri="{FF2B5EF4-FFF2-40B4-BE49-F238E27FC236}">
                      <a16:creationId xmlns:a16="http://schemas.microsoft.com/office/drawing/2014/main" id="{E213B55D-5421-69D4-1094-84D5961A5732}"/>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sp>
            <p:nvSpPr>
              <p:cNvPr id="204" name="TextBox 325">
                <a:extLst>
                  <a:ext uri="{FF2B5EF4-FFF2-40B4-BE49-F238E27FC236}">
                    <a16:creationId xmlns:a16="http://schemas.microsoft.com/office/drawing/2014/main" id="{425CF9B3-F651-8194-A78A-6F62021084CF}"/>
                  </a:ext>
                </a:extLst>
              </p:cNvPr>
              <p:cNvSpPr txBox="1"/>
              <p:nvPr/>
            </p:nvSpPr>
            <p:spPr>
              <a:xfrm>
                <a:off x="6025343" y="6563090"/>
                <a:ext cx="88293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Tag</a:t>
                </a:r>
              </a:p>
            </p:txBody>
          </p:sp>
          <p:sp>
            <p:nvSpPr>
              <p:cNvPr id="205" name="TextBox 326">
                <a:extLst>
                  <a:ext uri="{FF2B5EF4-FFF2-40B4-BE49-F238E27FC236}">
                    <a16:creationId xmlns:a16="http://schemas.microsoft.com/office/drawing/2014/main" id="{133EF538-2C41-6C52-FA37-284D41140B8E}"/>
                  </a:ext>
                </a:extLst>
              </p:cNvPr>
              <p:cNvSpPr txBox="1"/>
              <p:nvPr/>
            </p:nvSpPr>
            <p:spPr>
              <a:xfrm>
                <a:off x="6989771" y="6563090"/>
                <a:ext cx="813774" cy="392847"/>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PPN</a:t>
                </a:r>
                <a:endParaRPr lang="en-US" sz="1200" b="1" dirty="0">
                  <a:latin typeface="Arial" panose="020B0604020202020204" pitchFamily="34" charset="0"/>
                  <a:cs typeface="Arial" panose="020B0604020202020204" pitchFamily="34" charset="0"/>
                </a:endParaRPr>
              </a:p>
            </p:txBody>
          </p:sp>
          <p:sp>
            <p:nvSpPr>
              <p:cNvPr id="206" name="TextBox 325">
                <a:extLst>
                  <a:ext uri="{FF2B5EF4-FFF2-40B4-BE49-F238E27FC236}">
                    <a16:creationId xmlns:a16="http://schemas.microsoft.com/office/drawing/2014/main" id="{96368950-35C1-66ED-8A4C-B8BE507DF970}"/>
                  </a:ext>
                </a:extLst>
              </p:cNvPr>
              <p:cNvSpPr txBox="1"/>
              <p:nvPr/>
            </p:nvSpPr>
            <p:spPr>
              <a:xfrm>
                <a:off x="5227201" y="6563090"/>
                <a:ext cx="74457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v/d</a:t>
                </a:r>
              </a:p>
            </p:txBody>
          </p:sp>
        </p:grpSp>
        <p:grpSp>
          <p:nvGrpSpPr>
            <p:cNvPr id="26" name="Group 25">
              <a:extLst>
                <a:ext uri="{FF2B5EF4-FFF2-40B4-BE49-F238E27FC236}">
                  <a16:creationId xmlns:a16="http://schemas.microsoft.com/office/drawing/2014/main" id="{AE98CE2F-6EF7-251C-756E-D51624617266}"/>
                </a:ext>
              </a:extLst>
            </p:cNvPr>
            <p:cNvGrpSpPr/>
            <p:nvPr/>
          </p:nvGrpSpPr>
          <p:grpSpPr>
            <a:xfrm>
              <a:off x="2413556" y="3435719"/>
              <a:ext cx="1923926" cy="1843248"/>
              <a:chOff x="5227201" y="6530658"/>
              <a:chExt cx="2576344" cy="2614138"/>
            </a:xfrm>
          </p:grpSpPr>
          <p:sp>
            <p:nvSpPr>
              <p:cNvPr id="170" name="TextBox 323">
                <a:extLst>
                  <a:ext uri="{FF2B5EF4-FFF2-40B4-BE49-F238E27FC236}">
                    <a16:creationId xmlns:a16="http://schemas.microsoft.com/office/drawing/2014/main" id="{20E5DED3-84C5-5AE4-2C4A-084594C9E05D}"/>
                  </a:ext>
                </a:extLst>
              </p:cNvPr>
              <p:cNvSpPr txBox="1"/>
              <p:nvPr/>
            </p:nvSpPr>
            <p:spPr>
              <a:xfrm>
                <a:off x="5235872" y="8095644"/>
                <a:ext cx="2491912" cy="528648"/>
              </a:xfrm>
              <a:prstGeom prst="rect">
                <a:avLst/>
              </a:prstGeom>
              <a:ln w="28575">
                <a:prstDash val="dash"/>
              </a:ln>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1" name="TextBox 323">
                <a:extLst>
                  <a:ext uri="{FF2B5EF4-FFF2-40B4-BE49-F238E27FC236}">
                    <a16:creationId xmlns:a16="http://schemas.microsoft.com/office/drawing/2014/main" id="{00EFB6E3-3A82-E8A9-CCEE-F393DA899E70}"/>
                  </a:ext>
                </a:extLst>
              </p:cNvPr>
              <p:cNvSpPr txBox="1"/>
              <p:nvPr/>
            </p:nvSpPr>
            <p:spPr>
              <a:xfrm>
                <a:off x="5741355" y="6530658"/>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2" name="TextBox 323">
                <a:extLst>
                  <a:ext uri="{FF2B5EF4-FFF2-40B4-BE49-F238E27FC236}">
                    <a16:creationId xmlns:a16="http://schemas.microsoft.com/office/drawing/2014/main" id="{1DB81D00-A27F-62BC-4BC7-E115E368F4CA}"/>
                  </a:ext>
                </a:extLst>
              </p:cNvPr>
              <p:cNvSpPr txBox="1"/>
              <p:nvPr/>
            </p:nvSpPr>
            <p:spPr>
              <a:xfrm>
                <a:off x="6934529" y="6530658"/>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3" name="TextBox 323">
                <a:extLst>
                  <a:ext uri="{FF2B5EF4-FFF2-40B4-BE49-F238E27FC236}">
                    <a16:creationId xmlns:a16="http://schemas.microsoft.com/office/drawing/2014/main" id="{A066D016-422E-C4D1-5861-5D73BA4E0005}"/>
                  </a:ext>
                </a:extLst>
              </p:cNvPr>
              <p:cNvSpPr txBox="1"/>
              <p:nvPr/>
            </p:nvSpPr>
            <p:spPr>
              <a:xfrm>
                <a:off x="5228392" y="6530658"/>
                <a:ext cx="51296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4" name="TextBox 323">
                <a:extLst>
                  <a:ext uri="{FF2B5EF4-FFF2-40B4-BE49-F238E27FC236}">
                    <a16:creationId xmlns:a16="http://schemas.microsoft.com/office/drawing/2014/main" id="{D9F83ABC-100A-BB26-A3A2-3E2DAA72B746}"/>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5" name="TextBox 323">
                <a:extLst>
                  <a:ext uri="{FF2B5EF4-FFF2-40B4-BE49-F238E27FC236}">
                    <a16:creationId xmlns:a16="http://schemas.microsoft.com/office/drawing/2014/main" id="{3C68FDC1-2543-49C5-8F67-6C769E101367}"/>
                  </a:ext>
                </a:extLst>
              </p:cNvPr>
              <p:cNvSpPr txBox="1"/>
              <p:nvPr/>
            </p:nvSpPr>
            <p:spPr>
              <a:xfrm>
                <a:off x="6934529" y="7052899"/>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6" name="TextBox 323">
                <a:extLst>
                  <a:ext uri="{FF2B5EF4-FFF2-40B4-BE49-F238E27FC236}">
                    <a16:creationId xmlns:a16="http://schemas.microsoft.com/office/drawing/2014/main" id="{E7936559-E29C-5D2B-CB6F-D87BBFDD9EEA}"/>
                  </a:ext>
                </a:extLst>
              </p:cNvPr>
              <p:cNvSpPr txBox="1"/>
              <p:nvPr/>
            </p:nvSpPr>
            <p:spPr>
              <a:xfrm>
                <a:off x="5237052" y="7052899"/>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7" name="TextBox 323">
                <a:extLst>
                  <a:ext uri="{FF2B5EF4-FFF2-40B4-BE49-F238E27FC236}">
                    <a16:creationId xmlns:a16="http://schemas.microsoft.com/office/drawing/2014/main" id="{D8D2F386-BCB1-378D-9DAF-362426FF1A95}"/>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8" name="TextBox 323">
                <a:extLst>
                  <a:ext uri="{FF2B5EF4-FFF2-40B4-BE49-F238E27FC236}">
                    <a16:creationId xmlns:a16="http://schemas.microsoft.com/office/drawing/2014/main" id="{EB4B0235-6F22-F416-BFDE-0EA904D1F17B}"/>
                  </a:ext>
                </a:extLst>
              </p:cNvPr>
              <p:cNvSpPr txBox="1"/>
              <p:nvPr/>
            </p:nvSpPr>
            <p:spPr>
              <a:xfrm>
                <a:off x="6934529" y="7577475"/>
                <a:ext cx="793260"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9" name="TextBox 323">
                <a:extLst>
                  <a:ext uri="{FF2B5EF4-FFF2-40B4-BE49-F238E27FC236}">
                    <a16:creationId xmlns:a16="http://schemas.microsoft.com/office/drawing/2014/main" id="{FB7F7F79-43C8-BA3E-1C90-92DDA0C631F8}"/>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80" name="TextBox 323">
                <a:extLst>
                  <a:ext uri="{FF2B5EF4-FFF2-40B4-BE49-F238E27FC236}">
                    <a16:creationId xmlns:a16="http://schemas.microsoft.com/office/drawing/2014/main" id="{62137BFE-9990-6980-BCF3-48094AD98569}"/>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81" name="TextBox 323">
                <a:extLst>
                  <a:ext uri="{FF2B5EF4-FFF2-40B4-BE49-F238E27FC236}">
                    <a16:creationId xmlns:a16="http://schemas.microsoft.com/office/drawing/2014/main" id="{443DE79B-5EDC-70CE-D516-F62D135023A9}"/>
                  </a:ext>
                </a:extLst>
              </p:cNvPr>
              <p:cNvSpPr txBox="1"/>
              <p:nvPr/>
            </p:nvSpPr>
            <p:spPr>
              <a:xfrm>
                <a:off x="6934529" y="8620220"/>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82" name="TextBox 323">
                <a:extLst>
                  <a:ext uri="{FF2B5EF4-FFF2-40B4-BE49-F238E27FC236}">
                    <a16:creationId xmlns:a16="http://schemas.microsoft.com/office/drawing/2014/main" id="{F5FBA9DE-991F-8CE3-4605-92792F6ECA2E}"/>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183" name="组合 313">
                <a:extLst>
                  <a:ext uri="{FF2B5EF4-FFF2-40B4-BE49-F238E27FC236}">
                    <a16:creationId xmlns:a16="http://schemas.microsoft.com/office/drawing/2014/main" id="{7BFA4F1D-CD74-A5CD-DCA6-04890E644E6C}"/>
                  </a:ext>
                </a:extLst>
              </p:cNvPr>
              <p:cNvGrpSpPr/>
              <p:nvPr/>
            </p:nvGrpSpPr>
            <p:grpSpPr>
              <a:xfrm>
                <a:off x="6162010" y="8348597"/>
                <a:ext cx="377952" cy="73152"/>
                <a:chOff x="9014569" y="10768222"/>
                <a:chExt cx="377952" cy="73152"/>
              </a:xfrm>
            </p:grpSpPr>
            <p:sp>
              <p:nvSpPr>
                <p:cNvPr id="187" name="Oval 34">
                  <a:extLst>
                    <a:ext uri="{FF2B5EF4-FFF2-40B4-BE49-F238E27FC236}">
                      <a16:creationId xmlns:a16="http://schemas.microsoft.com/office/drawing/2014/main" id="{1C4341BF-00C6-047C-1850-EBA7ED41E878}"/>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88" name="Oval 34">
                  <a:extLst>
                    <a:ext uri="{FF2B5EF4-FFF2-40B4-BE49-F238E27FC236}">
                      <a16:creationId xmlns:a16="http://schemas.microsoft.com/office/drawing/2014/main" id="{7E5E80C0-262C-FBC0-2B6C-C52E36FDD7EC}"/>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89" name="Oval 34">
                  <a:extLst>
                    <a:ext uri="{FF2B5EF4-FFF2-40B4-BE49-F238E27FC236}">
                      <a16:creationId xmlns:a16="http://schemas.microsoft.com/office/drawing/2014/main" id="{A67F1156-11F3-7D6F-0382-29A161889826}"/>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sp>
            <p:nvSpPr>
              <p:cNvPr id="184" name="TextBox 325">
                <a:extLst>
                  <a:ext uri="{FF2B5EF4-FFF2-40B4-BE49-F238E27FC236}">
                    <a16:creationId xmlns:a16="http://schemas.microsoft.com/office/drawing/2014/main" id="{12C6E593-7340-4A32-EFF6-4F09A5833367}"/>
                  </a:ext>
                </a:extLst>
              </p:cNvPr>
              <p:cNvSpPr txBox="1"/>
              <p:nvPr/>
            </p:nvSpPr>
            <p:spPr>
              <a:xfrm>
                <a:off x="6025343" y="6563090"/>
                <a:ext cx="88293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Tag</a:t>
                </a:r>
              </a:p>
            </p:txBody>
          </p:sp>
          <p:sp>
            <p:nvSpPr>
              <p:cNvPr id="185" name="TextBox 326">
                <a:extLst>
                  <a:ext uri="{FF2B5EF4-FFF2-40B4-BE49-F238E27FC236}">
                    <a16:creationId xmlns:a16="http://schemas.microsoft.com/office/drawing/2014/main" id="{2762B388-8C00-CA3A-6DEA-327EFE8870C2}"/>
                  </a:ext>
                </a:extLst>
              </p:cNvPr>
              <p:cNvSpPr txBox="1"/>
              <p:nvPr/>
            </p:nvSpPr>
            <p:spPr>
              <a:xfrm>
                <a:off x="6989771" y="6563090"/>
                <a:ext cx="813774" cy="392847"/>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PPN</a:t>
                </a:r>
                <a:endParaRPr lang="en-US" sz="1200" b="1" dirty="0">
                  <a:latin typeface="Arial" panose="020B0604020202020204" pitchFamily="34" charset="0"/>
                  <a:cs typeface="Arial" panose="020B0604020202020204" pitchFamily="34" charset="0"/>
                </a:endParaRPr>
              </a:p>
            </p:txBody>
          </p:sp>
          <p:sp>
            <p:nvSpPr>
              <p:cNvPr id="186" name="TextBox 325">
                <a:extLst>
                  <a:ext uri="{FF2B5EF4-FFF2-40B4-BE49-F238E27FC236}">
                    <a16:creationId xmlns:a16="http://schemas.microsoft.com/office/drawing/2014/main" id="{9219C021-391D-3792-C399-0F81F7DCDF3D}"/>
                  </a:ext>
                </a:extLst>
              </p:cNvPr>
              <p:cNvSpPr txBox="1"/>
              <p:nvPr/>
            </p:nvSpPr>
            <p:spPr>
              <a:xfrm>
                <a:off x="5227201" y="6563090"/>
                <a:ext cx="74457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v/d</a:t>
                </a:r>
              </a:p>
            </p:txBody>
          </p:sp>
        </p:grpSp>
        <p:cxnSp>
          <p:nvCxnSpPr>
            <p:cNvPr id="35" name="Elbow Connector 464">
              <a:extLst>
                <a:ext uri="{FF2B5EF4-FFF2-40B4-BE49-F238E27FC236}">
                  <a16:creationId xmlns:a16="http://schemas.microsoft.com/office/drawing/2014/main" id="{C6891F9C-5F6A-0BC6-C5D3-13B723BC6849}"/>
                </a:ext>
              </a:extLst>
            </p:cNvPr>
            <p:cNvCxnSpPr>
              <a:cxnSpLocks/>
              <a:stCxn id="159" idx="1"/>
            </p:cNvCxnSpPr>
            <p:nvPr/>
          </p:nvCxnSpPr>
          <p:spPr>
            <a:xfrm rot="10800000">
              <a:off x="1746895" y="2850388"/>
              <a:ext cx="342570" cy="1646837"/>
            </a:xfrm>
            <a:prstGeom prst="bentConnector2">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4FEE96CD-41AC-3F88-99B9-D031F290DCE2}"/>
                </a:ext>
              </a:extLst>
            </p:cNvPr>
            <p:cNvGrpSpPr/>
            <p:nvPr/>
          </p:nvGrpSpPr>
          <p:grpSpPr>
            <a:xfrm>
              <a:off x="2088576" y="3623118"/>
              <a:ext cx="1923926" cy="1745493"/>
              <a:chOff x="5227201" y="6530658"/>
              <a:chExt cx="2576344" cy="2614138"/>
            </a:xfrm>
          </p:grpSpPr>
          <p:sp>
            <p:nvSpPr>
              <p:cNvPr id="150" name="TextBox 323">
                <a:extLst>
                  <a:ext uri="{FF2B5EF4-FFF2-40B4-BE49-F238E27FC236}">
                    <a16:creationId xmlns:a16="http://schemas.microsoft.com/office/drawing/2014/main" id="{13551908-1EB8-4B6B-A069-48E676A1BB07}"/>
                  </a:ext>
                </a:extLst>
              </p:cNvPr>
              <p:cNvSpPr txBox="1"/>
              <p:nvPr/>
            </p:nvSpPr>
            <p:spPr>
              <a:xfrm>
                <a:off x="5235872" y="8095644"/>
                <a:ext cx="2491912" cy="528648"/>
              </a:xfrm>
              <a:prstGeom prst="rect">
                <a:avLst/>
              </a:prstGeom>
              <a:ln w="28575">
                <a:prstDash val="dash"/>
              </a:ln>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1" name="TextBox 323">
                <a:extLst>
                  <a:ext uri="{FF2B5EF4-FFF2-40B4-BE49-F238E27FC236}">
                    <a16:creationId xmlns:a16="http://schemas.microsoft.com/office/drawing/2014/main" id="{E1347A41-4E8B-D686-5CE3-9FA3A7A579B3}"/>
                  </a:ext>
                </a:extLst>
              </p:cNvPr>
              <p:cNvSpPr txBox="1"/>
              <p:nvPr/>
            </p:nvSpPr>
            <p:spPr>
              <a:xfrm>
                <a:off x="5741355" y="6530658"/>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2" name="TextBox 323">
                <a:extLst>
                  <a:ext uri="{FF2B5EF4-FFF2-40B4-BE49-F238E27FC236}">
                    <a16:creationId xmlns:a16="http://schemas.microsoft.com/office/drawing/2014/main" id="{5B6C5093-8C74-EB31-E4E2-4505C85B3340}"/>
                  </a:ext>
                </a:extLst>
              </p:cNvPr>
              <p:cNvSpPr txBox="1"/>
              <p:nvPr/>
            </p:nvSpPr>
            <p:spPr>
              <a:xfrm>
                <a:off x="6934529" y="6530658"/>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3" name="TextBox 323">
                <a:extLst>
                  <a:ext uri="{FF2B5EF4-FFF2-40B4-BE49-F238E27FC236}">
                    <a16:creationId xmlns:a16="http://schemas.microsoft.com/office/drawing/2014/main" id="{7CFF12E5-B7CF-4F2A-CDB7-37FDCF6FC392}"/>
                  </a:ext>
                </a:extLst>
              </p:cNvPr>
              <p:cNvSpPr txBox="1"/>
              <p:nvPr/>
            </p:nvSpPr>
            <p:spPr>
              <a:xfrm>
                <a:off x="5228392" y="6530658"/>
                <a:ext cx="51296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4" name="TextBox 323">
                <a:extLst>
                  <a:ext uri="{FF2B5EF4-FFF2-40B4-BE49-F238E27FC236}">
                    <a16:creationId xmlns:a16="http://schemas.microsoft.com/office/drawing/2014/main" id="{DB074B0C-CFA2-B8E8-4F0C-E31DE8FCC935}"/>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5" name="TextBox 323">
                <a:extLst>
                  <a:ext uri="{FF2B5EF4-FFF2-40B4-BE49-F238E27FC236}">
                    <a16:creationId xmlns:a16="http://schemas.microsoft.com/office/drawing/2014/main" id="{0C07AB84-B549-C94A-6AF5-BD43513ADD78}"/>
                  </a:ext>
                </a:extLst>
              </p:cNvPr>
              <p:cNvSpPr txBox="1"/>
              <p:nvPr/>
            </p:nvSpPr>
            <p:spPr>
              <a:xfrm>
                <a:off x="6934529" y="7052899"/>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6" name="TextBox 323">
                <a:extLst>
                  <a:ext uri="{FF2B5EF4-FFF2-40B4-BE49-F238E27FC236}">
                    <a16:creationId xmlns:a16="http://schemas.microsoft.com/office/drawing/2014/main" id="{FBFD04E8-F170-FDF2-1F76-18B9FCF147E9}"/>
                  </a:ext>
                </a:extLst>
              </p:cNvPr>
              <p:cNvSpPr txBox="1"/>
              <p:nvPr/>
            </p:nvSpPr>
            <p:spPr>
              <a:xfrm>
                <a:off x="5227201" y="7052899"/>
                <a:ext cx="514155"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7" name="TextBox 323">
                <a:extLst>
                  <a:ext uri="{FF2B5EF4-FFF2-40B4-BE49-F238E27FC236}">
                    <a16:creationId xmlns:a16="http://schemas.microsoft.com/office/drawing/2014/main" id="{1A799983-6D09-08FE-326A-02B0B4C9FDE0}"/>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8" name="TextBox 323">
                <a:extLst>
                  <a:ext uri="{FF2B5EF4-FFF2-40B4-BE49-F238E27FC236}">
                    <a16:creationId xmlns:a16="http://schemas.microsoft.com/office/drawing/2014/main" id="{7E7AD0A7-57EB-4144-846D-9DF96F2D4B9D}"/>
                  </a:ext>
                </a:extLst>
              </p:cNvPr>
              <p:cNvSpPr txBox="1"/>
              <p:nvPr/>
            </p:nvSpPr>
            <p:spPr>
              <a:xfrm>
                <a:off x="6934529" y="7577475"/>
                <a:ext cx="793260"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9" name="TextBox 323">
                <a:extLst>
                  <a:ext uri="{FF2B5EF4-FFF2-40B4-BE49-F238E27FC236}">
                    <a16:creationId xmlns:a16="http://schemas.microsoft.com/office/drawing/2014/main" id="{F58599E2-BCFF-2999-3063-7148C4E2893D}"/>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60" name="TextBox 323">
                <a:extLst>
                  <a:ext uri="{FF2B5EF4-FFF2-40B4-BE49-F238E27FC236}">
                    <a16:creationId xmlns:a16="http://schemas.microsoft.com/office/drawing/2014/main" id="{C6E21DEC-2FD3-B486-DF32-DBAF89AF6238}"/>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61" name="TextBox 323">
                <a:extLst>
                  <a:ext uri="{FF2B5EF4-FFF2-40B4-BE49-F238E27FC236}">
                    <a16:creationId xmlns:a16="http://schemas.microsoft.com/office/drawing/2014/main" id="{EFD84109-0FE8-07B0-DB91-F74D6F6839C6}"/>
                  </a:ext>
                </a:extLst>
              </p:cNvPr>
              <p:cNvSpPr txBox="1"/>
              <p:nvPr/>
            </p:nvSpPr>
            <p:spPr>
              <a:xfrm>
                <a:off x="6934529" y="8620220"/>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62" name="TextBox 323">
                <a:extLst>
                  <a:ext uri="{FF2B5EF4-FFF2-40B4-BE49-F238E27FC236}">
                    <a16:creationId xmlns:a16="http://schemas.microsoft.com/office/drawing/2014/main" id="{4826EEBD-97EF-B261-6110-2F5DC1EB2FFA}"/>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163" name="组合 313">
                <a:extLst>
                  <a:ext uri="{FF2B5EF4-FFF2-40B4-BE49-F238E27FC236}">
                    <a16:creationId xmlns:a16="http://schemas.microsoft.com/office/drawing/2014/main" id="{935E3DEE-21F2-3EA7-219B-2198A431965D}"/>
                  </a:ext>
                </a:extLst>
              </p:cNvPr>
              <p:cNvGrpSpPr/>
              <p:nvPr/>
            </p:nvGrpSpPr>
            <p:grpSpPr>
              <a:xfrm>
                <a:off x="6162010" y="8348597"/>
                <a:ext cx="377952" cy="73152"/>
                <a:chOff x="9014569" y="10768222"/>
                <a:chExt cx="377952" cy="73152"/>
              </a:xfrm>
            </p:grpSpPr>
            <p:sp>
              <p:nvSpPr>
                <p:cNvPr id="167" name="Oval 34">
                  <a:extLst>
                    <a:ext uri="{FF2B5EF4-FFF2-40B4-BE49-F238E27FC236}">
                      <a16:creationId xmlns:a16="http://schemas.microsoft.com/office/drawing/2014/main" id="{9A9A7828-4C66-55D7-E5AC-F5592DBE27E1}"/>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68" name="Oval 34">
                  <a:extLst>
                    <a:ext uri="{FF2B5EF4-FFF2-40B4-BE49-F238E27FC236}">
                      <a16:creationId xmlns:a16="http://schemas.microsoft.com/office/drawing/2014/main" id="{8D9F043C-411D-0BC8-B9C6-9FFC9E099662}"/>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69" name="Oval 34">
                  <a:extLst>
                    <a:ext uri="{FF2B5EF4-FFF2-40B4-BE49-F238E27FC236}">
                      <a16:creationId xmlns:a16="http://schemas.microsoft.com/office/drawing/2014/main" id="{64315747-4F90-D3C2-6F13-A4872DEA4E3D}"/>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sp>
            <p:nvSpPr>
              <p:cNvPr id="164" name="TextBox 325">
                <a:extLst>
                  <a:ext uri="{FF2B5EF4-FFF2-40B4-BE49-F238E27FC236}">
                    <a16:creationId xmlns:a16="http://schemas.microsoft.com/office/drawing/2014/main" id="{9329D467-E6D9-E01C-DD06-8DB803823DBB}"/>
                  </a:ext>
                </a:extLst>
              </p:cNvPr>
              <p:cNvSpPr txBox="1"/>
              <p:nvPr/>
            </p:nvSpPr>
            <p:spPr>
              <a:xfrm>
                <a:off x="6025343" y="6563090"/>
                <a:ext cx="88293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Tag</a:t>
                </a:r>
              </a:p>
            </p:txBody>
          </p:sp>
          <p:sp>
            <p:nvSpPr>
              <p:cNvPr id="165" name="TextBox 326">
                <a:extLst>
                  <a:ext uri="{FF2B5EF4-FFF2-40B4-BE49-F238E27FC236}">
                    <a16:creationId xmlns:a16="http://schemas.microsoft.com/office/drawing/2014/main" id="{22087D17-4A7B-E7DA-986F-F7EC5B648772}"/>
                  </a:ext>
                </a:extLst>
              </p:cNvPr>
              <p:cNvSpPr txBox="1"/>
              <p:nvPr/>
            </p:nvSpPr>
            <p:spPr>
              <a:xfrm>
                <a:off x="6989771" y="6563090"/>
                <a:ext cx="813774" cy="392847"/>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PPN</a:t>
                </a:r>
                <a:endParaRPr lang="en-US" sz="1200" b="1" dirty="0">
                  <a:latin typeface="Arial" panose="020B0604020202020204" pitchFamily="34" charset="0"/>
                  <a:cs typeface="Arial" panose="020B0604020202020204" pitchFamily="34" charset="0"/>
                </a:endParaRPr>
              </a:p>
            </p:txBody>
          </p:sp>
          <p:sp>
            <p:nvSpPr>
              <p:cNvPr id="166" name="TextBox 325">
                <a:extLst>
                  <a:ext uri="{FF2B5EF4-FFF2-40B4-BE49-F238E27FC236}">
                    <a16:creationId xmlns:a16="http://schemas.microsoft.com/office/drawing/2014/main" id="{56B0D61A-4327-F2FC-D75B-4778776F22D7}"/>
                  </a:ext>
                </a:extLst>
              </p:cNvPr>
              <p:cNvSpPr txBox="1"/>
              <p:nvPr/>
            </p:nvSpPr>
            <p:spPr>
              <a:xfrm>
                <a:off x="5227201" y="6563090"/>
                <a:ext cx="74457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v/d</a:t>
                </a:r>
              </a:p>
            </p:txBody>
          </p:sp>
        </p:grpSp>
        <p:sp>
          <p:nvSpPr>
            <p:cNvPr id="46" name="TextBox 45">
              <a:extLst>
                <a:ext uri="{FF2B5EF4-FFF2-40B4-BE49-F238E27FC236}">
                  <a16:creationId xmlns:a16="http://schemas.microsoft.com/office/drawing/2014/main" id="{40CF9A9A-2B07-2204-55E1-5B9117F4BED7}"/>
                </a:ext>
              </a:extLst>
            </p:cNvPr>
            <p:cNvSpPr txBox="1"/>
            <p:nvPr/>
          </p:nvSpPr>
          <p:spPr>
            <a:xfrm>
              <a:off x="1746894" y="3362008"/>
              <a:ext cx="65552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Way 0</a:t>
              </a:r>
            </a:p>
          </p:txBody>
        </p:sp>
        <p:sp>
          <p:nvSpPr>
            <p:cNvPr id="107" name="TextBox 106">
              <a:extLst>
                <a:ext uri="{FF2B5EF4-FFF2-40B4-BE49-F238E27FC236}">
                  <a16:creationId xmlns:a16="http://schemas.microsoft.com/office/drawing/2014/main" id="{4D3F53AD-8A96-0A38-7AC9-537D006650F9}"/>
                </a:ext>
              </a:extLst>
            </p:cNvPr>
            <p:cNvSpPr txBox="1"/>
            <p:nvPr/>
          </p:nvSpPr>
          <p:spPr>
            <a:xfrm>
              <a:off x="2157503" y="3155694"/>
              <a:ext cx="65552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Way 1</a:t>
              </a:r>
            </a:p>
          </p:txBody>
        </p:sp>
        <p:sp>
          <p:nvSpPr>
            <p:cNvPr id="108" name="TextBox 107">
              <a:extLst>
                <a:ext uri="{FF2B5EF4-FFF2-40B4-BE49-F238E27FC236}">
                  <a16:creationId xmlns:a16="http://schemas.microsoft.com/office/drawing/2014/main" id="{F5760C79-2A9C-7690-FBC5-957AC9EB2899}"/>
                </a:ext>
              </a:extLst>
            </p:cNvPr>
            <p:cNvSpPr txBox="1"/>
            <p:nvPr/>
          </p:nvSpPr>
          <p:spPr>
            <a:xfrm>
              <a:off x="2432127" y="2967767"/>
              <a:ext cx="65552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Way 2</a:t>
              </a:r>
            </a:p>
          </p:txBody>
        </p:sp>
        <p:sp>
          <p:nvSpPr>
            <p:cNvPr id="109" name="Left Brace 108">
              <a:extLst>
                <a:ext uri="{FF2B5EF4-FFF2-40B4-BE49-F238E27FC236}">
                  <a16:creationId xmlns:a16="http://schemas.microsoft.com/office/drawing/2014/main" id="{FB67543C-9DCD-44C2-BAFE-B86A619C5EF9}"/>
                </a:ext>
              </a:extLst>
            </p:cNvPr>
            <p:cNvSpPr/>
            <p:nvPr/>
          </p:nvSpPr>
          <p:spPr>
            <a:xfrm rot="5400000">
              <a:off x="2907421" y="722261"/>
              <a:ext cx="212631" cy="2365871"/>
            </a:xfrm>
            <a:prstGeom prst="leftBrace">
              <a:avLst>
                <a:gd name="adj1" fmla="val 54578"/>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10" name="TextBox 109">
              <a:extLst>
                <a:ext uri="{FF2B5EF4-FFF2-40B4-BE49-F238E27FC236}">
                  <a16:creationId xmlns:a16="http://schemas.microsoft.com/office/drawing/2014/main" id="{37E58ED9-8E1B-0E80-7197-3D446037D716}"/>
                </a:ext>
              </a:extLst>
            </p:cNvPr>
            <p:cNvSpPr txBox="1"/>
            <p:nvPr/>
          </p:nvSpPr>
          <p:spPr>
            <a:xfrm>
              <a:off x="2625640" y="1549182"/>
              <a:ext cx="779163"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VPN</a:t>
              </a:r>
            </a:p>
          </p:txBody>
        </p:sp>
        <p:sp>
          <p:nvSpPr>
            <p:cNvPr id="112" name="TextBox 111">
              <a:extLst>
                <a:ext uri="{FF2B5EF4-FFF2-40B4-BE49-F238E27FC236}">
                  <a16:creationId xmlns:a16="http://schemas.microsoft.com/office/drawing/2014/main" id="{F5BD62E5-10CD-5346-0984-05180BE58FCD}"/>
                </a:ext>
              </a:extLst>
            </p:cNvPr>
            <p:cNvSpPr txBox="1"/>
            <p:nvPr/>
          </p:nvSpPr>
          <p:spPr>
            <a:xfrm>
              <a:off x="3605054" y="1531187"/>
              <a:ext cx="1951762"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Page</a:t>
              </a:r>
              <a:r>
                <a:rPr lang="zh-CN" altLang="en-US"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offset</a:t>
              </a:r>
            </a:p>
          </p:txBody>
        </p:sp>
        <p:sp>
          <p:nvSpPr>
            <p:cNvPr id="115" name="Left Brace 114">
              <a:extLst>
                <a:ext uri="{FF2B5EF4-FFF2-40B4-BE49-F238E27FC236}">
                  <a16:creationId xmlns:a16="http://schemas.microsoft.com/office/drawing/2014/main" id="{B3AA8AAC-729D-C8B5-A782-C5A9939400A0}"/>
                </a:ext>
              </a:extLst>
            </p:cNvPr>
            <p:cNvSpPr/>
            <p:nvPr/>
          </p:nvSpPr>
          <p:spPr>
            <a:xfrm rot="5400000">
              <a:off x="4464145" y="1540394"/>
              <a:ext cx="260073" cy="779162"/>
            </a:xfrm>
            <a:prstGeom prst="leftBrace">
              <a:avLst>
                <a:gd name="adj1" fmla="val 42765"/>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18" name="Oval 117">
              <a:extLst>
                <a:ext uri="{FF2B5EF4-FFF2-40B4-BE49-F238E27FC236}">
                  <a16:creationId xmlns:a16="http://schemas.microsoft.com/office/drawing/2014/main" id="{B8C480B5-1505-BDEA-CA00-E630680D88C0}"/>
                </a:ext>
              </a:extLst>
            </p:cNvPr>
            <p:cNvSpPr/>
            <p:nvPr/>
          </p:nvSpPr>
          <p:spPr>
            <a:xfrm>
              <a:off x="1747943" y="3726318"/>
              <a:ext cx="274320" cy="27432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1</a:t>
              </a:r>
            </a:p>
          </p:txBody>
        </p:sp>
        <p:sp>
          <p:nvSpPr>
            <p:cNvPr id="121" name="Oval 120">
              <a:extLst>
                <a:ext uri="{FF2B5EF4-FFF2-40B4-BE49-F238E27FC236}">
                  <a16:creationId xmlns:a16="http://schemas.microsoft.com/office/drawing/2014/main" id="{7E49C8B1-1DFF-9243-CD97-1922B652E6F1}"/>
                </a:ext>
              </a:extLst>
            </p:cNvPr>
            <p:cNvSpPr/>
            <p:nvPr/>
          </p:nvSpPr>
          <p:spPr>
            <a:xfrm>
              <a:off x="1298224" y="4062906"/>
              <a:ext cx="274320" cy="27432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2</a:t>
              </a:r>
            </a:p>
          </p:txBody>
        </p:sp>
        <p:sp>
          <p:nvSpPr>
            <p:cNvPr id="122" name="TextBox 121">
              <a:extLst>
                <a:ext uri="{FF2B5EF4-FFF2-40B4-BE49-F238E27FC236}">
                  <a16:creationId xmlns:a16="http://schemas.microsoft.com/office/drawing/2014/main" id="{54819B3B-6A8B-974D-2B62-E7EEAB54A28E}"/>
                </a:ext>
              </a:extLst>
            </p:cNvPr>
            <p:cNvSpPr txBox="1"/>
            <p:nvPr/>
          </p:nvSpPr>
          <p:spPr>
            <a:xfrm>
              <a:off x="1830802" y="2039841"/>
              <a:ext cx="1955313"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200" b="1" dirty="0">
                <a:latin typeface="Arial" panose="020B0604020202020204" pitchFamily="34" charset="0"/>
                <a:cs typeface="Arial" panose="020B0604020202020204" pitchFamily="34" charset="0"/>
              </a:endParaRPr>
            </a:p>
          </p:txBody>
        </p:sp>
        <p:sp>
          <p:nvSpPr>
            <p:cNvPr id="123" name="TextBox 371">
              <a:extLst>
                <a:ext uri="{FF2B5EF4-FFF2-40B4-BE49-F238E27FC236}">
                  <a16:creationId xmlns:a16="http://schemas.microsoft.com/office/drawing/2014/main" id="{F34067A5-032B-9B13-7679-8520D397E7CE}"/>
                </a:ext>
              </a:extLst>
            </p:cNvPr>
            <p:cNvSpPr txBox="1"/>
            <p:nvPr/>
          </p:nvSpPr>
          <p:spPr>
            <a:xfrm>
              <a:off x="4197539" y="2039841"/>
              <a:ext cx="779163"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200" b="1" dirty="0">
                <a:latin typeface="Arial" panose="020B0604020202020204" pitchFamily="34" charset="0"/>
                <a:cs typeface="Arial" panose="020B0604020202020204" pitchFamily="34" charset="0"/>
              </a:endParaRPr>
            </a:p>
          </p:txBody>
        </p:sp>
        <p:sp>
          <p:nvSpPr>
            <p:cNvPr id="127" name="Left Brace 380">
              <a:extLst>
                <a:ext uri="{FF2B5EF4-FFF2-40B4-BE49-F238E27FC236}">
                  <a16:creationId xmlns:a16="http://schemas.microsoft.com/office/drawing/2014/main" id="{A6C13011-B920-063D-38F1-59053A755A8E}"/>
                </a:ext>
              </a:extLst>
            </p:cNvPr>
            <p:cNvSpPr/>
            <p:nvPr/>
          </p:nvSpPr>
          <p:spPr>
            <a:xfrm rot="16200000">
              <a:off x="3865530" y="2290607"/>
              <a:ext cx="251731" cy="410563"/>
            </a:xfrm>
            <a:prstGeom prst="leftBrace">
              <a:avLst>
                <a:gd name="adj1" fmla="val 23153"/>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28" name="TextBox 375">
              <a:extLst>
                <a:ext uri="{FF2B5EF4-FFF2-40B4-BE49-F238E27FC236}">
                  <a16:creationId xmlns:a16="http://schemas.microsoft.com/office/drawing/2014/main" id="{57201635-9865-C33F-92BB-3D39BE8F1E79}"/>
                </a:ext>
              </a:extLst>
            </p:cNvPr>
            <p:cNvSpPr txBox="1"/>
            <p:nvPr/>
          </p:nvSpPr>
          <p:spPr>
            <a:xfrm>
              <a:off x="3027268" y="2579751"/>
              <a:ext cx="200285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TLB index</a:t>
              </a:r>
            </a:p>
          </p:txBody>
        </p:sp>
        <p:sp>
          <p:nvSpPr>
            <p:cNvPr id="129" name="TextBox 371">
              <a:extLst>
                <a:ext uri="{FF2B5EF4-FFF2-40B4-BE49-F238E27FC236}">
                  <a16:creationId xmlns:a16="http://schemas.microsoft.com/office/drawing/2014/main" id="{9E9861F0-46B7-8580-E68F-23A0D809B579}"/>
                </a:ext>
              </a:extLst>
            </p:cNvPr>
            <p:cNvSpPr txBox="1"/>
            <p:nvPr/>
          </p:nvSpPr>
          <p:spPr>
            <a:xfrm>
              <a:off x="3786114" y="2039841"/>
              <a:ext cx="411666"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200" b="1" dirty="0">
                <a:latin typeface="Arial" panose="020B0604020202020204" pitchFamily="34" charset="0"/>
                <a:cs typeface="Arial" panose="020B0604020202020204" pitchFamily="34" charset="0"/>
              </a:endParaRPr>
            </a:p>
          </p:txBody>
        </p:sp>
        <p:cxnSp>
          <p:nvCxnSpPr>
            <p:cNvPr id="130" name="Elbow Connector 464">
              <a:extLst>
                <a:ext uri="{FF2B5EF4-FFF2-40B4-BE49-F238E27FC236}">
                  <a16:creationId xmlns:a16="http://schemas.microsoft.com/office/drawing/2014/main" id="{1EBECA4D-7278-BC7D-BC4C-5585B7F1DFB5}"/>
                </a:ext>
              </a:extLst>
            </p:cNvPr>
            <p:cNvCxnSpPr>
              <a:cxnSpLocks/>
              <a:endCxn id="122" idx="1"/>
            </p:cNvCxnSpPr>
            <p:nvPr/>
          </p:nvCxnSpPr>
          <p:spPr>
            <a:xfrm rot="16200000" flipV="1">
              <a:off x="569187" y="3462773"/>
              <a:ext cx="3318068" cy="794838"/>
            </a:xfrm>
            <a:prstGeom prst="bentConnector4">
              <a:avLst>
                <a:gd name="adj1" fmla="val 8273"/>
                <a:gd name="adj2" fmla="val 12876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1" name="Flowchart: Delay 431">
              <a:extLst>
                <a:ext uri="{FF2B5EF4-FFF2-40B4-BE49-F238E27FC236}">
                  <a16:creationId xmlns:a16="http://schemas.microsoft.com/office/drawing/2014/main" id="{77457034-4BA7-7064-24FF-08469736937C}"/>
                </a:ext>
              </a:extLst>
            </p:cNvPr>
            <p:cNvSpPr/>
            <p:nvPr/>
          </p:nvSpPr>
          <p:spPr>
            <a:xfrm rot="5400000">
              <a:off x="2605588" y="5449431"/>
              <a:ext cx="350266" cy="457505"/>
            </a:xfrm>
            <a:prstGeom prst="flowChartDelay">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132" name="Straight Connector 131">
              <a:extLst>
                <a:ext uri="{FF2B5EF4-FFF2-40B4-BE49-F238E27FC236}">
                  <a16:creationId xmlns:a16="http://schemas.microsoft.com/office/drawing/2014/main" id="{1A55BE06-A79F-7BC4-7296-43E0F6FB7743}"/>
                </a:ext>
              </a:extLst>
            </p:cNvPr>
            <p:cNvCxnSpPr>
              <a:cxnSpLocks/>
            </p:cNvCxnSpPr>
            <p:nvPr/>
          </p:nvCxnSpPr>
          <p:spPr>
            <a:xfrm flipV="1">
              <a:off x="2897684" y="4162374"/>
              <a:ext cx="0" cy="1356852"/>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C77166E4-4140-0942-CC4B-58FB46CC92A9}"/>
                </a:ext>
              </a:extLst>
            </p:cNvPr>
            <p:cNvSpPr txBox="1"/>
            <p:nvPr/>
          </p:nvSpPr>
          <p:spPr>
            <a:xfrm>
              <a:off x="1724144" y="5632821"/>
              <a:ext cx="756825" cy="184666"/>
            </a:xfrm>
            <a:prstGeom prst="rect">
              <a:avLst/>
            </a:prstGeom>
            <a:noFill/>
          </p:spPr>
          <p:txBody>
            <a:bodyPr wrap="square" lIns="0" tIns="0" rIns="0" bIns="0" rtlCol="0">
              <a:spAutoFit/>
            </a:bodyPr>
            <a:lstStyle/>
            <a:p>
              <a:pPr algn="ctr"/>
              <a:r>
                <a:rPr lang="en-US" sz="1200" b="1" dirty="0">
                  <a:latin typeface="Arial" panose="020B0604020202020204" pitchFamily="34" charset="0"/>
                  <a:cs typeface="Arial" panose="020B0604020202020204" pitchFamily="34" charset="0"/>
                </a:rPr>
                <a:t>Compare</a:t>
              </a:r>
            </a:p>
          </p:txBody>
        </p:sp>
        <p:sp>
          <p:nvSpPr>
            <p:cNvPr id="134" name="Flowchart: Manual Operation 443">
              <a:extLst>
                <a:ext uri="{FF2B5EF4-FFF2-40B4-BE49-F238E27FC236}">
                  <a16:creationId xmlns:a16="http://schemas.microsoft.com/office/drawing/2014/main" id="{AFA62095-9392-4E72-4EFC-A6B9E7563DC4}"/>
                </a:ext>
              </a:extLst>
            </p:cNvPr>
            <p:cNvSpPr/>
            <p:nvPr/>
          </p:nvSpPr>
          <p:spPr>
            <a:xfrm>
              <a:off x="3451729" y="5557330"/>
              <a:ext cx="1565208" cy="295988"/>
            </a:xfrm>
            <a:prstGeom prst="flowChartManualOperati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Mux</a:t>
              </a:r>
            </a:p>
          </p:txBody>
        </p:sp>
        <p:cxnSp>
          <p:nvCxnSpPr>
            <p:cNvPr id="137" name="Straight Connector 136">
              <a:extLst>
                <a:ext uri="{FF2B5EF4-FFF2-40B4-BE49-F238E27FC236}">
                  <a16:creationId xmlns:a16="http://schemas.microsoft.com/office/drawing/2014/main" id="{FB8BC6BF-C884-F2F8-EF0C-5582DDED98CB}"/>
                </a:ext>
              </a:extLst>
            </p:cNvPr>
            <p:cNvCxnSpPr>
              <a:cxnSpLocks/>
            </p:cNvCxnSpPr>
            <p:nvPr/>
          </p:nvCxnSpPr>
          <p:spPr>
            <a:xfrm flipV="1">
              <a:off x="3718861" y="4194150"/>
              <a:ext cx="0" cy="1356852"/>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29E03A0-1A4F-A9F8-7A0E-7EC6224D468F}"/>
                </a:ext>
              </a:extLst>
            </p:cNvPr>
            <p:cNvCxnSpPr>
              <a:cxnSpLocks/>
            </p:cNvCxnSpPr>
            <p:nvPr/>
          </p:nvCxnSpPr>
          <p:spPr>
            <a:xfrm flipV="1">
              <a:off x="4050199" y="4010512"/>
              <a:ext cx="0" cy="1540489"/>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75189DC9-98BC-E166-885D-91DD71DC532C}"/>
                </a:ext>
              </a:extLst>
            </p:cNvPr>
            <p:cNvCxnSpPr>
              <a:cxnSpLocks/>
            </p:cNvCxnSpPr>
            <p:nvPr/>
          </p:nvCxnSpPr>
          <p:spPr>
            <a:xfrm flipV="1">
              <a:off x="4389434" y="3750348"/>
              <a:ext cx="0" cy="1783713"/>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40" name="Elbow Connector 464">
              <a:extLst>
                <a:ext uri="{FF2B5EF4-FFF2-40B4-BE49-F238E27FC236}">
                  <a16:creationId xmlns:a16="http://schemas.microsoft.com/office/drawing/2014/main" id="{D887D5C2-9691-BDBE-E26B-C2314EBD315F}"/>
                </a:ext>
              </a:extLst>
            </p:cNvPr>
            <p:cNvCxnSpPr>
              <a:cxnSpLocks/>
              <a:stCxn id="134" idx="1"/>
              <a:endCxn id="131" idx="3"/>
            </p:cNvCxnSpPr>
            <p:nvPr/>
          </p:nvCxnSpPr>
          <p:spPr>
            <a:xfrm rot="10800000" flipV="1">
              <a:off x="2780722" y="5705323"/>
              <a:ext cx="827529" cy="147993"/>
            </a:xfrm>
            <a:prstGeom prst="bentConnector4">
              <a:avLst>
                <a:gd name="adj1" fmla="val 29961"/>
                <a:gd name="adj2" fmla="val 176278"/>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1" name="Left Brace 140">
              <a:extLst>
                <a:ext uri="{FF2B5EF4-FFF2-40B4-BE49-F238E27FC236}">
                  <a16:creationId xmlns:a16="http://schemas.microsoft.com/office/drawing/2014/main" id="{8FD06DE5-8030-649D-EF3D-F06B9E8C45FA}"/>
                </a:ext>
              </a:extLst>
            </p:cNvPr>
            <p:cNvSpPr/>
            <p:nvPr/>
          </p:nvSpPr>
          <p:spPr>
            <a:xfrm rot="16200000">
              <a:off x="5727518" y="4093466"/>
              <a:ext cx="251730" cy="1794095"/>
            </a:xfrm>
            <a:prstGeom prst="leftBrace">
              <a:avLst>
                <a:gd name="adj1" fmla="val 54578"/>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DA83C036-16B3-477B-21F0-8681A59894BE}"/>
                </a:ext>
              </a:extLst>
            </p:cNvPr>
            <p:cNvSpPr txBox="1"/>
            <p:nvPr/>
          </p:nvSpPr>
          <p:spPr>
            <a:xfrm>
              <a:off x="4917490" y="4152353"/>
              <a:ext cx="89013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PPN</a:t>
              </a:r>
            </a:p>
          </p:txBody>
        </p:sp>
        <p:sp>
          <p:nvSpPr>
            <p:cNvPr id="143" name="Left Brace 142">
              <a:extLst>
                <a:ext uri="{FF2B5EF4-FFF2-40B4-BE49-F238E27FC236}">
                  <a16:creationId xmlns:a16="http://schemas.microsoft.com/office/drawing/2014/main" id="{E2E2BA8C-E28E-FAF4-E40E-C57C23405041}"/>
                </a:ext>
              </a:extLst>
            </p:cNvPr>
            <p:cNvSpPr/>
            <p:nvPr/>
          </p:nvSpPr>
          <p:spPr>
            <a:xfrm rot="5400000">
              <a:off x="7024435" y="4042030"/>
              <a:ext cx="260073" cy="779162"/>
            </a:xfrm>
            <a:prstGeom prst="leftBrace">
              <a:avLst>
                <a:gd name="adj1" fmla="val 42765"/>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600" b="1">
                <a:latin typeface="Arial" panose="020B0604020202020204" pitchFamily="34" charset="0"/>
                <a:cs typeface="Arial" panose="020B0604020202020204" pitchFamily="34" charset="0"/>
              </a:endParaRPr>
            </a:p>
          </p:txBody>
        </p:sp>
        <p:sp>
          <p:nvSpPr>
            <p:cNvPr id="144" name="TextBox 143">
              <a:extLst>
                <a:ext uri="{FF2B5EF4-FFF2-40B4-BE49-F238E27FC236}">
                  <a16:creationId xmlns:a16="http://schemas.microsoft.com/office/drawing/2014/main" id="{5FED94BE-6C43-7446-6C16-9EADB8DB7C69}"/>
                </a:ext>
              </a:extLst>
            </p:cNvPr>
            <p:cNvSpPr txBox="1"/>
            <p:nvPr/>
          </p:nvSpPr>
          <p:spPr>
            <a:xfrm>
              <a:off x="4972508" y="4541478"/>
              <a:ext cx="1794096"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45" name="TextBox 371">
              <a:extLst>
                <a:ext uri="{FF2B5EF4-FFF2-40B4-BE49-F238E27FC236}">
                  <a16:creationId xmlns:a16="http://schemas.microsoft.com/office/drawing/2014/main" id="{1398B637-76E9-344D-B273-FF42094CF8BA}"/>
                </a:ext>
              </a:extLst>
            </p:cNvPr>
            <p:cNvSpPr txBox="1"/>
            <p:nvPr/>
          </p:nvSpPr>
          <p:spPr>
            <a:xfrm>
              <a:off x="6757830" y="4541478"/>
              <a:ext cx="779163"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cxnSp>
          <p:nvCxnSpPr>
            <p:cNvPr id="146" name="Elbow Connector 31">
              <a:extLst>
                <a:ext uri="{FF2B5EF4-FFF2-40B4-BE49-F238E27FC236}">
                  <a16:creationId xmlns:a16="http://schemas.microsoft.com/office/drawing/2014/main" id="{C979FC11-61E0-385D-E6A3-292D11EA0CB7}"/>
                </a:ext>
              </a:extLst>
            </p:cNvPr>
            <p:cNvCxnSpPr>
              <a:cxnSpLocks/>
              <a:stCxn id="134" idx="2"/>
              <a:endCxn id="141" idx="1"/>
            </p:cNvCxnSpPr>
            <p:nvPr/>
          </p:nvCxnSpPr>
          <p:spPr>
            <a:xfrm rot="5400000" flipH="1" flipV="1">
              <a:off x="4675388" y="4675323"/>
              <a:ext cx="736939" cy="1619051"/>
            </a:xfrm>
            <a:prstGeom prst="bentConnector3">
              <a:avLst>
                <a:gd name="adj1" fmla="val -19582"/>
              </a:avLst>
            </a:prstGeom>
            <a:ln w="38100">
              <a:tailEnd type="triangle"/>
            </a:ln>
          </p:spPr>
          <p:style>
            <a:lnRef idx="1">
              <a:schemeClr val="dk1"/>
            </a:lnRef>
            <a:fillRef idx="0">
              <a:schemeClr val="dk1"/>
            </a:fillRef>
            <a:effectRef idx="0">
              <a:schemeClr val="dk1"/>
            </a:effectRef>
            <a:fontRef idx="minor">
              <a:schemeClr val="tx1"/>
            </a:fontRef>
          </p:style>
        </p:cxnSp>
        <p:cxnSp>
          <p:nvCxnSpPr>
            <p:cNvPr id="147" name="Elbow Connector 464">
              <a:extLst>
                <a:ext uri="{FF2B5EF4-FFF2-40B4-BE49-F238E27FC236}">
                  <a16:creationId xmlns:a16="http://schemas.microsoft.com/office/drawing/2014/main" id="{A60D5CDD-E057-2AEB-14A6-B8F462902387}"/>
                </a:ext>
              </a:extLst>
            </p:cNvPr>
            <p:cNvCxnSpPr>
              <a:cxnSpLocks/>
              <a:stCxn id="143" idx="1"/>
              <a:endCxn id="123" idx="3"/>
            </p:cNvCxnSpPr>
            <p:nvPr/>
          </p:nvCxnSpPr>
          <p:spPr>
            <a:xfrm rot="16200000" flipV="1">
              <a:off x="5015379" y="2162482"/>
              <a:ext cx="2100417" cy="2177770"/>
            </a:xfrm>
            <a:prstGeom prst="bentConnector2">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8" name="Oval 147">
              <a:extLst>
                <a:ext uri="{FF2B5EF4-FFF2-40B4-BE49-F238E27FC236}">
                  <a16:creationId xmlns:a16="http://schemas.microsoft.com/office/drawing/2014/main" id="{7AD6415D-882D-6280-2786-9D06AD1C6B80}"/>
                </a:ext>
              </a:extLst>
            </p:cNvPr>
            <p:cNvSpPr/>
            <p:nvPr/>
          </p:nvSpPr>
          <p:spPr>
            <a:xfrm>
              <a:off x="6688543" y="3244766"/>
              <a:ext cx="274320" cy="27432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3</a:t>
              </a:r>
            </a:p>
          </p:txBody>
        </p:sp>
        <p:sp>
          <p:nvSpPr>
            <p:cNvPr id="149" name="TextBox 371">
              <a:extLst>
                <a:ext uri="{FF2B5EF4-FFF2-40B4-BE49-F238E27FC236}">
                  <a16:creationId xmlns:a16="http://schemas.microsoft.com/office/drawing/2014/main" id="{8F433BB6-2A01-1EE5-C8C7-E9EDC8E70263}"/>
                </a:ext>
              </a:extLst>
            </p:cNvPr>
            <p:cNvSpPr txBox="1"/>
            <p:nvPr/>
          </p:nvSpPr>
          <p:spPr>
            <a:xfrm>
              <a:off x="1653176" y="2571277"/>
              <a:ext cx="827793" cy="281360"/>
            </a:xfrm>
            <a:prstGeom prst="rect">
              <a:avLst/>
            </a:prstGeom>
            <a:solidFill>
              <a:schemeClr val="bg1"/>
            </a:solidFill>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noAutofit/>
            </a:bodyPr>
            <a:lstStyle/>
            <a:p>
              <a:r>
                <a:rPr lang="en-US" sz="1600" b="1" dirty="0">
                  <a:latin typeface="Arial" panose="020B0604020202020204" pitchFamily="34" charset="0"/>
                  <a:cs typeface="Arial" panose="020B0604020202020204" pitchFamily="34" charset="0"/>
                </a:rPr>
                <a:t>TB id</a:t>
              </a:r>
            </a:p>
          </p:txBody>
        </p:sp>
      </p:grpSp>
      <p:sp>
        <p:nvSpPr>
          <p:cNvPr id="220" name="TextBox 371">
            <a:extLst>
              <a:ext uri="{FF2B5EF4-FFF2-40B4-BE49-F238E27FC236}">
                <a16:creationId xmlns:a16="http://schemas.microsoft.com/office/drawing/2014/main" id="{DEF66E7B-4EE1-92FA-B6B7-9C7A6C52E272}"/>
              </a:ext>
            </a:extLst>
          </p:cNvPr>
          <p:cNvSpPr txBox="1"/>
          <p:nvPr/>
        </p:nvSpPr>
        <p:spPr>
          <a:xfrm>
            <a:off x="1690686" y="2159469"/>
            <a:ext cx="1174542" cy="344101"/>
          </a:xfrm>
          <a:prstGeom prst="rect">
            <a:avLst/>
          </a:prstGeom>
          <a:solidFill>
            <a:schemeClr val="accent4">
              <a:lumMod val="90000"/>
            </a:schemeClr>
          </a:solidFill>
          <a:ln w="28575">
            <a:solidFill>
              <a:schemeClr val="accent4">
                <a:lumMod val="50000"/>
              </a:schemeClr>
            </a:solidFill>
          </a:ln>
        </p:spPr>
        <p:style>
          <a:lnRef idx="2">
            <a:schemeClr val="dk1"/>
          </a:lnRef>
          <a:fillRef idx="1">
            <a:schemeClr val="lt1"/>
          </a:fillRef>
          <a:effectRef idx="0">
            <a:schemeClr val="dk1"/>
          </a:effectRef>
          <a:fontRef idx="minor">
            <a:schemeClr val="dk1"/>
          </a:fontRef>
        </p:style>
        <p:txBody>
          <a:bodyPr wrap="square" rtlCol="0">
            <a:noAutofit/>
          </a:bodyPr>
          <a:lstStyle/>
          <a:p>
            <a:r>
              <a:rPr lang="en-US" sz="1600" b="1" dirty="0">
                <a:latin typeface="Arial" panose="020B0604020202020204" pitchFamily="34" charset="0"/>
                <a:cs typeface="Arial" panose="020B0604020202020204" pitchFamily="34" charset="0"/>
              </a:rPr>
              <a:t>Share reg</a:t>
            </a:r>
          </a:p>
        </p:txBody>
      </p:sp>
      <p:sp>
        <p:nvSpPr>
          <p:cNvPr id="221" name="Oval 220">
            <a:extLst>
              <a:ext uri="{FF2B5EF4-FFF2-40B4-BE49-F238E27FC236}">
                <a16:creationId xmlns:a16="http://schemas.microsoft.com/office/drawing/2014/main" id="{F33AD594-E455-3702-05D9-832FEAE9B6C6}"/>
              </a:ext>
            </a:extLst>
          </p:cNvPr>
          <p:cNvSpPr/>
          <p:nvPr/>
        </p:nvSpPr>
        <p:spPr>
          <a:xfrm>
            <a:off x="2569860" y="2508226"/>
            <a:ext cx="274320" cy="274320"/>
          </a:xfrm>
          <a:prstGeom prst="ellips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4">
                    <a:lumMod val="50000"/>
                  </a:schemeClr>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233635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Proposal:</a:t>
            </a:r>
            <a:r>
              <a:rPr lang="zh-CN" altLang="en-US" b="1" dirty="0">
                <a:latin typeface="Candara" panose="020E0502030303020204" pitchFamily="34" charset="0"/>
              </a:rPr>
              <a:t> </a:t>
            </a:r>
            <a:r>
              <a:rPr lang="en-US" altLang="zh-CN" b="1" dirty="0">
                <a:latin typeface="Candara" panose="020E0502030303020204" pitchFamily="34" charset="0"/>
              </a:rPr>
              <a:t>TLB set sharing </a:t>
            </a:r>
            <a:endParaRPr lang="en-US" b="1" dirty="0">
              <a:latin typeface="Candara" panose="020E0502030303020204" pitchFamily="34" charset="0"/>
            </a:endParaRPr>
          </a:p>
        </p:txBody>
      </p:sp>
      <p:grpSp>
        <p:nvGrpSpPr>
          <p:cNvPr id="3" name="Group 2">
            <a:extLst>
              <a:ext uri="{FF2B5EF4-FFF2-40B4-BE49-F238E27FC236}">
                <a16:creationId xmlns:a16="http://schemas.microsoft.com/office/drawing/2014/main" id="{2503B102-1BD0-AF96-5BB6-6D1F634F983F}"/>
              </a:ext>
            </a:extLst>
          </p:cNvPr>
          <p:cNvGrpSpPr/>
          <p:nvPr/>
        </p:nvGrpSpPr>
        <p:grpSpPr>
          <a:xfrm>
            <a:off x="570092" y="1267934"/>
            <a:ext cx="6245829" cy="4322131"/>
            <a:chOff x="1298224" y="1531187"/>
            <a:chExt cx="6245829" cy="4322131"/>
          </a:xfrm>
        </p:grpSpPr>
        <p:grpSp>
          <p:nvGrpSpPr>
            <p:cNvPr id="12" name="Group 11">
              <a:extLst>
                <a:ext uri="{FF2B5EF4-FFF2-40B4-BE49-F238E27FC236}">
                  <a16:creationId xmlns:a16="http://schemas.microsoft.com/office/drawing/2014/main" id="{6DFB7CAC-480A-B75A-5701-3B9C8F586348}"/>
                </a:ext>
              </a:extLst>
            </p:cNvPr>
            <p:cNvGrpSpPr/>
            <p:nvPr/>
          </p:nvGrpSpPr>
          <p:grpSpPr>
            <a:xfrm>
              <a:off x="3059039" y="3385364"/>
              <a:ext cx="1280688" cy="1475012"/>
              <a:chOff x="5228392" y="7052899"/>
              <a:chExt cx="1714979" cy="2091897"/>
            </a:xfrm>
          </p:grpSpPr>
          <p:sp>
            <p:nvSpPr>
              <p:cNvPr id="210" name="TextBox 323">
                <a:extLst>
                  <a:ext uri="{FF2B5EF4-FFF2-40B4-BE49-F238E27FC236}">
                    <a16:creationId xmlns:a16="http://schemas.microsoft.com/office/drawing/2014/main" id="{390B613A-1191-CE3D-ADBA-69EEDBC8D56D}"/>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11" name="TextBox 323">
                <a:extLst>
                  <a:ext uri="{FF2B5EF4-FFF2-40B4-BE49-F238E27FC236}">
                    <a16:creationId xmlns:a16="http://schemas.microsoft.com/office/drawing/2014/main" id="{0116DCAD-BA85-D02B-6958-DF5F083A12C2}"/>
                  </a:ext>
                </a:extLst>
              </p:cNvPr>
              <p:cNvSpPr txBox="1"/>
              <p:nvPr/>
            </p:nvSpPr>
            <p:spPr>
              <a:xfrm>
                <a:off x="5237052" y="7052899"/>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12" name="TextBox 323">
                <a:extLst>
                  <a:ext uri="{FF2B5EF4-FFF2-40B4-BE49-F238E27FC236}">
                    <a16:creationId xmlns:a16="http://schemas.microsoft.com/office/drawing/2014/main" id="{08A7896C-E4D2-3F2C-B78F-FE6E454B3474}"/>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13" name="TextBox 323">
                <a:extLst>
                  <a:ext uri="{FF2B5EF4-FFF2-40B4-BE49-F238E27FC236}">
                    <a16:creationId xmlns:a16="http://schemas.microsoft.com/office/drawing/2014/main" id="{5D34D36C-02BB-9DB1-2FE0-701C7FE19361}"/>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14" name="TextBox 323">
                <a:extLst>
                  <a:ext uri="{FF2B5EF4-FFF2-40B4-BE49-F238E27FC236}">
                    <a16:creationId xmlns:a16="http://schemas.microsoft.com/office/drawing/2014/main" id="{67CE81D1-3D58-DDDA-A6DF-9E56D384D915}"/>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15" name="TextBox 323">
                <a:extLst>
                  <a:ext uri="{FF2B5EF4-FFF2-40B4-BE49-F238E27FC236}">
                    <a16:creationId xmlns:a16="http://schemas.microsoft.com/office/drawing/2014/main" id="{765421EF-3B02-2CDE-1072-AB61684C88CB}"/>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216" name="组合 313">
                <a:extLst>
                  <a:ext uri="{FF2B5EF4-FFF2-40B4-BE49-F238E27FC236}">
                    <a16:creationId xmlns:a16="http://schemas.microsoft.com/office/drawing/2014/main" id="{83D6E8C0-E6CF-67C8-2E67-0AED192950C5}"/>
                  </a:ext>
                </a:extLst>
              </p:cNvPr>
              <p:cNvGrpSpPr/>
              <p:nvPr/>
            </p:nvGrpSpPr>
            <p:grpSpPr>
              <a:xfrm>
                <a:off x="6162010" y="8348597"/>
                <a:ext cx="377952" cy="73152"/>
                <a:chOff x="9014569" y="10768222"/>
                <a:chExt cx="377952" cy="73152"/>
              </a:xfrm>
            </p:grpSpPr>
            <p:sp>
              <p:nvSpPr>
                <p:cNvPr id="217" name="Oval 34">
                  <a:extLst>
                    <a:ext uri="{FF2B5EF4-FFF2-40B4-BE49-F238E27FC236}">
                      <a16:creationId xmlns:a16="http://schemas.microsoft.com/office/drawing/2014/main" id="{3808C270-A645-0D21-D82A-84C4610C71EF}"/>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218" name="Oval 34">
                  <a:extLst>
                    <a:ext uri="{FF2B5EF4-FFF2-40B4-BE49-F238E27FC236}">
                      <a16:creationId xmlns:a16="http://schemas.microsoft.com/office/drawing/2014/main" id="{E4D12509-A0D6-CD84-BD67-315EAF8AA258}"/>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219" name="Oval 34">
                  <a:extLst>
                    <a:ext uri="{FF2B5EF4-FFF2-40B4-BE49-F238E27FC236}">
                      <a16:creationId xmlns:a16="http://schemas.microsoft.com/office/drawing/2014/main" id="{5D445685-6C90-AAD6-BFD1-ABFBAC888845}"/>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grpSp>
        <p:grpSp>
          <p:nvGrpSpPr>
            <p:cNvPr id="13" name="Group 12">
              <a:extLst>
                <a:ext uri="{FF2B5EF4-FFF2-40B4-BE49-F238E27FC236}">
                  <a16:creationId xmlns:a16="http://schemas.microsoft.com/office/drawing/2014/main" id="{AAAB9AEE-54ED-A39F-19CA-63118FDDBF77}"/>
                </a:ext>
              </a:extLst>
            </p:cNvPr>
            <p:cNvGrpSpPr/>
            <p:nvPr/>
          </p:nvGrpSpPr>
          <p:grpSpPr>
            <a:xfrm>
              <a:off x="2738536" y="3226554"/>
              <a:ext cx="1923926" cy="1843248"/>
              <a:chOff x="5227201" y="6530658"/>
              <a:chExt cx="2576344" cy="2614138"/>
            </a:xfrm>
          </p:grpSpPr>
          <p:sp>
            <p:nvSpPr>
              <p:cNvPr id="190" name="TextBox 323">
                <a:extLst>
                  <a:ext uri="{FF2B5EF4-FFF2-40B4-BE49-F238E27FC236}">
                    <a16:creationId xmlns:a16="http://schemas.microsoft.com/office/drawing/2014/main" id="{26668464-DDF9-03AE-E8E5-E520F4F21211}"/>
                  </a:ext>
                </a:extLst>
              </p:cNvPr>
              <p:cNvSpPr txBox="1"/>
              <p:nvPr/>
            </p:nvSpPr>
            <p:spPr>
              <a:xfrm>
                <a:off x="5235872" y="8095644"/>
                <a:ext cx="2491912" cy="528648"/>
              </a:xfrm>
              <a:prstGeom prst="rect">
                <a:avLst/>
              </a:prstGeom>
              <a:ln w="28575">
                <a:prstDash val="dash"/>
              </a:ln>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1" name="TextBox 323">
                <a:extLst>
                  <a:ext uri="{FF2B5EF4-FFF2-40B4-BE49-F238E27FC236}">
                    <a16:creationId xmlns:a16="http://schemas.microsoft.com/office/drawing/2014/main" id="{F57C7679-C1B4-B75F-3424-E20955B2D512}"/>
                  </a:ext>
                </a:extLst>
              </p:cNvPr>
              <p:cNvSpPr txBox="1"/>
              <p:nvPr/>
            </p:nvSpPr>
            <p:spPr>
              <a:xfrm>
                <a:off x="5741355" y="6530658"/>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2" name="TextBox 323">
                <a:extLst>
                  <a:ext uri="{FF2B5EF4-FFF2-40B4-BE49-F238E27FC236}">
                    <a16:creationId xmlns:a16="http://schemas.microsoft.com/office/drawing/2014/main" id="{A0AA8626-E177-E4FC-0EE2-20E957A26CB3}"/>
                  </a:ext>
                </a:extLst>
              </p:cNvPr>
              <p:cNvSpPr txBox="1"/>
              <p:nvPr/>
            </p:nvSpPr>
            <p:spPr>
              <a:xfrm>
                <a:off x="6934529" y="6530658"/>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3" name="TextBox 323">
                <a:extLst>
                  <a:ext uri="{FF2B5EF4-FFF2-40B4-BE49-F238E27FC236}">
                    <a16:creationId xmlns:a16="http://schemas.microsoft.com/office/drawing/2014/main" id="{0455DEC6-A5AE-59B2-0B76-BBCD3C820A86}"/>
                  </a:ext>
                </a:extLst>
              </p:cNvPr>
              <p:cNvSpPr txBox="1"/>
              <p:nvPr/>
            </p:nvSpPr>
            <p:spPr>
              <a:xfrm>
                <a:off x="5228392" y="6530658"/>
                <a:ext cx="51296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4" name="TextBox 323">
                <a:extLst>
                  <a:ext uri="{FF2B5EF4-FFF2-40B4-BE49-F238E27FC236}">
                    <a16:creationId xmlns:a16="http://schemas.microsoft.com/office/drawing/2014/main" id="{21A757E6-9563-B542-3B8D-6B2C871DFC57}"/>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5" name="TextBox 323">
                <a:extLst>
                  <a:ext uri="{FF2B5EF4-FFF2-40B4-BE49-F238E27FC236}">
                    <a16:creationId xmlns:a16="http://schemas.microsoft.com/office/drawing/2014/main" id="{5AE73A6C-4E05-A451-2F89-59B25267DECF}"/>
                  </a:ext>
                </a:extLst>
              </p:cNvPr>
              <p:cNvSpPr txBox="1"/>
              <p:nvPr/>
            </p:nvSpPr>
            <p:spPr>
              <a:xfrm>
                <a:off x="6934529" y="7052899"/>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6" name="TextBox 323">
                <a:extLst>
                  <a:ext uri="{FF2B5EF4-FFF2-40B4-BE49-F238E27FC236}">
                    <a16:creationId xmlns:a16="http://schemas.microsoft.com/office/drawing/2014/main" id="{9164C042-5875-C17D-8C91-1B9D26017ED9}"/>
                  </a:ext>
                </a:extLst>
              </p:cNvPr>
              <p:cNvSpPr txBox="1"/>
              <p:nvPr/>
            </p:nvSpPr>
            <p:spPr>
              <a:xfrm>
                <a:off x="5237052" y="7052899"/>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7" name="TextBox 196">
                <a:extLst>
                  <a:ext uri="{FF2B5EF4-FFF2-40B4-BE49-F238E27FC236}">
                    <a16:creationId xmlns:a16="http://schemas.microsoft.com/office/drawing/2014/main" id="{3DF483B8-3240-BD39-46AF-90CE945E760F}"/>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8" name="TextBox 323">
                <a:extLst>
                  <a:ext uri="{FF2B5EF4-FFF2-40B4-BE49-F238E27FC236}">
                    <a16:creationId xmlns:a16="http://schemas.microsoft.com/office/drawing/2014/main" id="{D22D8B55-3877-DE3E-3499-478FF5757573}"/>
                  </a:ext>
                </a:extLst>
              </p:cNvPr>
              <p:cNvSpPr txBox="1"/>
              <p:nvPr/>
            </p:nvSpPr>
            <p:spPr>
              <a:xfrm>
                <a:off x="6934529" y="7577475"/>
                <a:ext cx="793260"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9" name="TextBox 323">
                <a:extLst>
                  <a:ext uri="{FF2B5EF4-FFF2-40B4-BE49-F238E27FC236}">
                    <a16:creationId xmlns:a16="http://schemas.microsoft.com/office/drawing/2014/main" id="{B6BE5F85-A2DF-FA41-5585-CA12C9DEEB67}"/>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00" name="TextBox 323">
                <a:extLst>
                  <a:ext uri="{FF2B5EF4-FFF2-40B4-BE49-F238E27FC236}">
                    <a16:creationId xmlns:a16="http://schemas.microsoft.com/office/drawing/2014/main" id="{0BB9BDD2-EF07-D6DB-3E14-DDEB194FCFF1}"/>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01" name="TextBox 323">
                <a:extLst>
                  <a:ext uri="{FF2B5EF4-FFF2-40B4-BE49-F238E27FC236}">
                    <a16:creationId xmlns:a16="http://schemas.microsoft.com/office/drawing/2014/main" id="{9DF977AB-3D29-D351-C360-B83B0D65B62E}"/>
                  </a:ext>
                </a:extLst>
              </p:cNvPr>
              <p:cNvSpPr txBox="1"/>
              <p:nvPr/>
            </p:nvSpPr>
            <p:spPr>
              <a:xfrm>
                <a:off x="6934529" y="8620220"/>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02" name="TextBox 323">
                <a:extLst>
                  <a:ext uri="{FF2B5EF4-FFF2-40B4-BE49-F238E27FC236}">
                    <a16:creationId xmlns:a16="http://schemas.microsoft.com/office/drawing/2014/main" id="{35FECC7C-3F5B-3825-44DB-35C9E136DDEC}"/>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203" name="组合 313">
                <a:extLst>
                  <a:ext uri="{FF2B5EF4-FFF2-40B4-BE49-F238E27FC236}">
                    <a16:creationId xmlns:a16="http://schemas.microsoft.com/office/drawing/2014/main" id="{67FE41EE-A36F-354E-5E84-1CACD511BBBE}"/>
                  </a:ext>
                </a:extLst>
              </p:cNvPr>
              <p:cNvGrpSpPr/>
              <p:nvPr/>
            </p:nvGrpSpPr>
            <p:grpSpPr>
              <a:xfrm>
                <a:off x="6162010" y="8348597"/>
                <a:ext cx="377952" cy="73152"/>
                <a:chOff x="9014569" y="10768222"/>
                <a:chExt cx="377952" cy="73152"/>
              </a:xfrm>
            </p:grpSpPr>
            <p:sp>
              <p:nvSpPr>
                <p:cNvPr id="207" name="Oval 34">
                  <a:extLst>
                    <a:ext uri="{FF2B5EF4-FFF2-40B4-BE49-F238E27FC236}">
                      <a16:creationId xmlns:a16="http://schemas.microsoft.com/office/drawing/2014/main" id="{8DF43E83-AAF9-6630-E0F2-F1B5E314851C}"/>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208" name="Oval 34">
                  <a:extLst>
                    <a:ext uri="{FF2B5EF4-FFF2-40B4-BE49-F238E27FC236}">
                      <a16:creationId xmlns:a16="http://schemas.microsoft.com/office/drawing/2014/main" id="{9DF7E94C-B01C-89CA-F173-5856A0461BB1}"/>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209" name="Oval 34">
                  <a:extLst>
                    <a:ext uri="{FF2B5EF4-FFF2-40B4-BE49-F238E27FC236}">
                      <a16:creationId xmlns:a16="http://schemas.microsoft.com/office/drawing/2014/main" id="{E213B55D-5421-69D4-1094-84D5961A5732}"/>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sp>
            <p:nvSpPr>
              <p:cNvPr id="204" name="TextBox 325">
                <a:extLst>
                  <a:ext uri="{FF2B5EF4-FFF2-40B4-BE49-F238E27FC236}">
                    <a16:creationId xmlns:a16="http://schemas.microsoft.com/office/drawing/2014/main" id="{425CF9B3-F651-8194-A78A-6F62021084CF}"/>
                  </a:ext>
                </a:extLst>
              </p:cNvPr>
              <p:cNvSpPr txBox="1"/>
              <p:nvPr/>
            </p:nvSpPr>
            <p:spPr>
              <a:xfrm>
                <a:off x="6025343" y="6563090"/>
                <a:ext cx="88293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Tag</a:t>
                </a:r>
              </a:p>
            </p:txBody>
          </p:sp>
          <p:sp>
            <p:nvSpPr>
              <p:cNvPr id="205" name="TextBox 326">
                <a:extLst>
                  <a:ext uri="{FF2B5EF4-FFF2-40B4-BE49-F238E27FC236}">
                    <a16:creationId xmlns:a16="http://schemas.microsoft.com/office/drawing/2014/main" id="{133EF538-2C41-6C52-FA37-284D41140B8E}"/>
                  </a:ext>
                </a:extLst>
              </p:cNvPr>
              <p:cNvSpPr txBox="1"/>
              <p:nvPr/>
            </p:nvSpPr>
            <p:spPr>
              <a:xfrm>
                <a:off x="6989771" y="6563090"/>
                <a:ext cx="813774" cy="392847"/>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PPN</a:t>
                </a:r>
                <a:endParaRPr lang="en-US" sz="1200" b="1" dirty="0">
                  <a:latin typeface="Arial" panose="020B0604020202020204" pitchFamily="34" charset="0"/>
                  <a:cs typeface="Arial" panose="020B0604020202020204" pitchFamily="34" charset="0"/>
                </a:endParaRPr>
              </a:p>
            </p:txBody>
          </p:sp>
          <p:sp>
            <p:nvSpPr>
              <p:cNvPr id="206" name="TextBox 325">
                <a:extLst>
                  <a:ext uri="{FF2B5EF4-FFF2-40B4-BE49-F238E27FC236}">
                    <a16:creationId xmlns:a16="http://schemas.microsoft.com/office/drawing/2014/main" id="{96368950-35C1-66ED-8A4C-B8BE507DF970}"/>
                  </a:ext>
                </a:extLst>
              </p:cNvPr>
              <p:cNvSpPr txBox="1"/>
              <p:nvPr/>
            </p:nvSpPr>
            <p:spPr>
              <a:xfrm>
                <a:off x="5227201" y="6563090"/>
                <a:ext cx="74457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v/d</a:t>
                </a:r>
              </a:p>
            </p:txBody>
          </p:sp>
        </p:grpSp>
        <p:grpSp>
          <p:nvGrpSpPr>
            <p:cNvPr id="26" name="Group 25">
              <a:extLst>
                <a:ext uri="{FF2B5EF4-FFF2-40B4-BE49-F238E27FC236}">
                  <a16:creationId xmlns:a16="http://schemas.microsoft.com/office/drawing/2014/main" id="{AE98CE2F-6EF7-251C-756E-D51624617266}"/>
                </a:ext>
              </a:extLst>
            </p:cNvPr>
            <p:cNvGrpSpPr/>
            <p:nvPr/>
          </p:nvGrpSpPr>
          <p:grpSpPr>
            <a:xfrm>
              <a:off x="2413556" y="3435719"/>
              <a:ext cx="1923926" cy="1843248"/>
              <a:chOff x="5227201" y="6530658"/>
              <a:chExt cx="2576344" cy="2614138"/>
            </a:xfrm>
          </p:grpSpPr>
          <p:sp>
            <p:nvSpPr>
              <p:cNvPr id="170" name="TextBox 323">
                <a:extLst>
                  <a:ext uri="{FF2B5EF4-FFF2-40B4-BE49-F238E27FC236}">
                    <a16:creationId xmlns:a16="http://schemas.microsoft.com/office/drawing/2014/main" id="{20E5DED3-84C5-5AE4-2C4A-084594C9E05D}"/>
                  </a:ext>
                </a:extLst>
              </p:cNvPr>
              <p:cNvSpPr txBox="1"/>
              <p:nvPr/>
            </p:nvSpPr>
            <p:spPr>
              <a:xfrm>
                <a:off x="5235872" y="8095644"/>
                <a:ext cx="2491912" cy="528648"/>
              </a:xfrm>
              <a:prstGeom prst="rect">
                <a:avLst/>
              </a:prstGeom>
              <a:ln w="28575">
                <a:prstDash val="dash"/>
              </a:ln>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1" name="TextBox 323">
                <a:extLst>
                  <a:ext uri="{FF2B5EF4-FFF2-40B4-BE49-F238E27FC236}">
                    <a16:creationId xmlns:a16="http://schemas.microsoft.com/office/drawing/2014/main" id="{00EFB6E3-3A82-E8A9-CCEE-F393DA899E70}"/>
                  </a:ext>
                </a:extLst>
              </p:cNvPr>
              <p:cNvSpPr txBox="1"/>
              <p:nvPr/>
            </p:nvSpPr>
            <p:spPr>
              <a:xfrm>
                <a:off x="5741355" y="6530658"/>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2" name="TextBox 323">
                <a:extLst>
                  <a:ext uri="{FF2B5EF4-FFF2-40B4-BE49-F238E27FC236}">
                    <a16:creationId xmlns:a16="http://schemas.microsoft.com/office/drawing/2014/main" id="{1DB81D00-A27F-62BC-4BC7-E115E368F4CA}"/>
                  </a:ext>
                </a:extLst>
              </p:cNvPr>
              <p:cNvSpPr txBox="1"/>
              <p:nvPr/>
            </p:nvSpPr>
            <p:spPr>
              <a:xfrm>
                <a:off x="6934529" y="6530658"/>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3" name="TextBox 323">
                <a:extLst>
                  <a:ext uri="{FF2B5EF4-FFF2-40B4-BE49-F238E27FC236}">
                    <a16:creationId xmlns:a16="http://schemas.microsoft.com/office/drawing/2014/main" id="{A066D016-422E-C4D1-5861-5D73BA4E0005}"/>
                  </a:ext>
                </a:extLst>
              </p:cNvPr>
              <p:cNvSpPr txBox="1"/>
              <p:nvPr/>
            </p:nvSpPr>
            <p:spPr>
              <a:xfrm>
                <a:off x="5228392" y="6530658"/>
                <a:ext cx="51296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4" name="TextBox 323">
                <a:extLst>
                  <a:ext uri="{FF2B5EF4-FFF2-40B4-BE49-F238E27FC236}">
                    <a16:creationId xmlns:a16="http://schemas.microsoft.com/office/drawing/2014/main" id="{D9F83ABC-100A-BB26-A3A2-3E2DAA72B746}"/>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5" name="TextBox 323">
                <a:extLst>
                  <a:ext uri="{FF2B5EF4-FFF2-40B4-BE49-F238E27FC236}">
                    <a16:creationId xmlns:a16="http://schemas.microsoft.com/office/drawing/2014/main" id="{3C68FDC1-2543-49C5-8F67-6C769E101367}"/>
                  </a:ext>
                </a:extLst>
              </p:cNvPr>
              <p:cNvSpPr txBox="1"/>
              <p:nvPr/>
            </p:nvSpPr>
            <p:spPr>
              <a:xfrm>
                <a:off x="6934529" y="7052899"/>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6" name="TextBox 323">
                <a:extLst>
                  <a:ext uri="{FF2B5EF4-FFF2-40B4-BE49-F238E27FC236}">
                    <a16:creationId xmlns:a16="http://schemas.microsoft.com/office/drawing/2014/main" id="{E7936559-E29C-5D2B-CB6F-D87BBFDD9EEA}"/>
                  </a:ext>
                </a:extLst>
              </p:cNvPr>
              <p:cNvSpPr txBox="1"/>
              <p:nvPr/>
            </p:nvSpPr>
            <p:spPr>
              <a:xfrm>
                <a:off x="5237052" y="7052899"/>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7" name="TextBox 323">
                <a:extLst>
                  <a:ext uri="{FF2B5EF4-FFF2-40B4-BE49-F238E27FC236}">
                    <a16:creationId xmlns:a16="http://schemas.microsoft.com/office/drawing/2014/main" id="{D8D2F386-BCB1-378D-9DAF-362426FF1A95}"/>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8" name="TextBox 323">
                <a:extLst>
                  <a:ext uri="{FF2B5EF4-FFF2-40B4-BE49-F238E27FC236}">
                    <a16:creationId xmlns:a16="http://schemas.microsoft.com/office/drawing/2014/main" id="{EB4B0235-6F22-F416-BFDE-0EA904D1F17B}"/>
                  </a:ext>
                </a:extLst>
              </p:cNvPr>
              <p:cNvSpPr txBox="1"/>
              <p:nvPr/>
            </p:nvSpPr>
            <p:spPr>
              <a:xfrm>
                <a:off x="6934529" y="7577475"/>
                <a:ext cx="793260"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9" name="TextBox 323">
                <a:extLst>
                  <a:ext uri="{FF2B5EF4-FFF2-40B4-BE49-F238E27FC236}">
                    <a16:creationId xmlns:a16="http://schemas.microsoft.com/office/drawing/2014/main" id="{FB7F7F79-43C8-BA3E-1C90-92DDA0C631F8}"/>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80" name="TextBox 323">
                <a:extLst>
                  <a:ext uri="{FF2B5EF4-FFF2-40B4-BE49-F238E27FC236}">
                    <a16:creationId xmlns:a16="http://schemas.microsoft.com/office/drawing/2014/main" id="{62137BFE-9990-6980-BCF3-48094AD98569}"/>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81" name="TextBox 323">
                <a:extLst>
                  <a:ext uri="{FF2B5EF4-FFF2-40B4-BE49-F238E27FC236}">
                    <a16:creationId xmlns:a16="http://schemas.microsoft.com/office/drawing/2014/main" id="{443DE79B-5EDC-70CE-D516-F62D135023A9}"/>
                  </a:ext>
                </a:extLst>
              </p:cNvPr>
              <p:cNvSpPr txBox="1"/>
              <p:nvPr/>
            </p:nvSpPr>
            <p:spPr>
              <a:xfrm>
                <a:off x="6934529" y="8620220"/>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82" name="TextBox 323">
                <a:extLst>
                  <a:ext uri="{FF2B5EF4-FFF2-40B4-BE49-F238E27FC236}">
                    <a16:creationId xmlns:a16="http://schemas.microsoft.com/office/drawing/2014/main" id="{F5FBA9DE-991F-8CE3-4605-92792F6ECA2E}"/>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183" name="组合 313">
                <a:extLst>
                  <a:ext uri="{FF2B5EF4-FFF2-40B4-BE49-F238E27FC236}">
                    <a16:creationId xmlns:a16="http://schemas.microsoft.com/office/drawing/2014/main" id="{7BFA4F1D-CD74-A5CD-DCA6-04890E644E6C}"/>
                  </a:ext>
                </a:extLst>
              </p:cNvPr>
              <p:cNvGrpSpPr/>
              <p:nvPr/>
            </p:nvGrpSpPr>
            <p:grpSpPr>
              <a:xfrm>
                <a:off x="6162010" y="8348597"/>
                <a:ext cx="377952" cy="73152"/>
                <a:chOff x="9014569" y="10768222"/>
                <a:chExt cx="377952" cy="73152"/>
              </a:xfrm>
            </p:grpSpPr>
            <p:sp>
              <p:nvSpPr>
                <p:cNvPr id="187" name="Oval 34">
                  <a:extLst>
                    <a:ext uri="{FF2B5EF4-FFF2-40B4-BE49-F238E27FC236}">
                      <a16:creationId xmlns:a16="http://schemas.microsoft.com/office/drawing/2014/main" id="{1C4341BF-00C6-047C-1850-EBA7ED41E878}"/>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88" name="Oval 34">
                  <a:extLst>
                    <a:ext uri="{FF2B5EF4-FFF2-40B4-BE49-F238E27FC236}">
                      <a16:creationId xmlns:a16="http://schemas.microsoft.com/office/drawing/2014/main" id="{7E5E80C0-262C-FBC0-2B6C-C52E36FDD7EC}"/>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89" name="Oval 34">
                  <a:extLst>
                    <a:ext uri="{FF2B5EF4-FFF2-40B4-BE49-F238E27FC236}">
                      <a16:creationId xmlns:a16="http://schemas.microsoft.com/office/drawing/2014/main" id="{A67F1156-11F3-7D6F-0382-29A161889826}"/>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sp>
            <p:nvSpPr>
              <p:cNvPr id="184" name="TextBox 325">
                <a:extLst>
                  <a:ext uri="{FF2B5EF4-FFF2-40B4-BE49-F238E27FC236}">
                    <a16:creationId xmlns:a16="http://schemas.microsoft.com/office/drawing/2014/main" id="{12C6E593-7340-4A32-EFF6-4F09A5833367}"/>
                  </a:ext>
                </a:extLst>
              </p:cNvPr>
              <p:cNvSpPr txBox="1"/>
              <p:nvPr/>
            </p:nvSpPr>
            <p:spPr>
              <a:xfrm>
                <a:off x="6025343" y="6563090"/>
                <a:ext cx="88293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Tag</a:t>
                </a:r>
              </a:p>
            </p:txBody>
          </p:sp>
          <p:sp>
            <p:nvSpPr>
              <p:cNvPr id="185" name="TextBox 326">
                <a:extLst>
                  <a:ext uri="{FF2B5EF4-FFF2-40B4-BE49-F238E27FC236}">
                    <a16:creationId xmlns:a16="http://schemas.microsoft.com/office/drawing/2014/main" id="{2762B388-8C00-CA3A-6DEA-327EFE8870C2}"/>
                  </a:ext>
                </a:extLst>
              </p:cNvPr>
              <p:cNvSpPr txBox="1"/>
              <p:nvPr/>
            </p:nvSpPr>
            <p:spPr>
              <a:xfrm>
                <a:off x="6989771" y="6563090"/>
                <a:ext cx="813774" cy="392847"/>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PPN</a:t>
                </a:r>
                <a:endParaRPr lang="en-US" sz="1200" b="1" dirty="0">
                  <a:latin typeface="Arial" panose="020B0604020202020204" pitchFamily="34" charset="0"/>
                  <a:cs typeface="Arial" panose="020B0604020202020204" pitchFamily="34" charset="0"/>
                </a:endParaRPr>
              </a:p>
            </p:txBody>
          </p:sp>
          <p:sp>
            <p:nvSpPr>
              <p:cNvPr id="186" name="TextBox 325">
                <a:extLst>
                  <a:ext uri="{FF2B5EF4-FFF2-40B4-BE49-F238E27FC236}">
                    <a16:creationId xmlns:a16="http://schemas.microsoft.com/office/drawing/2014/main" id="{9219C021-391D-3792-C399-0F81F7DCDF3D}"/>
                  </a:ext>
                </a:extLst>
              </p:cNvPr>
              <p:cNvSpPr txBox="1"/>
              <p:nvPr/>
            </p:nvSpPr>
            <p:spPr>
              <a:xfrm>
                <a:off x="5227201" y="6563090"/>
                <a:ext cx="74457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v/d</a:t>
                </a:r>
              </a:p>
            </p:txBody>
          </p:sp>
        </p:grpSp>
        <p:cxnSp>
          <p:nvCxnSpPr>
            <p:cNvPr id="35" name="Elbow Connector 464">
              <a:extLst>
                <a:ext uri="{FF2B5EF4-FFF2-40B4-BE49-F238E27FC236}">
                  <a16:creationId xmlns:a16="http://schemas.microsoft.com/office/drawing/2014/main" id="{C6891F9C-5F6A-0BC6-C5D3-13B723BC6849}"/>
                </a:ext>
              </a:extLst>
            </p:cNvPr>
            <p:cNvCxnSpPr>
              <a:cxnSpLocks/>
              <a:stCxn id="159" idx="1"/>
            </p:cNvCxnSpPr>
            <p:nvPr/>
          </p:nvCxnSpPr>
          <p:spPr>
            <a:xfrm rot="10800000">
              <a:off x="1746895" y="2850388"/>
              <a:ext cx="342570" cy="1646837"/>
            </a:xfrm>
            <a:prstGeom prst="bentConnector2">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4FEE96CD-41AC-3F88-99B9-D031F290DCE2}"/>
                </a:ext>
              </a:extLst>
            </p:cNvPr>
            <p:cNvGrpSpPr/>
            <p:nvPr/>
          </p:nvGrpSpPr>
          <p:grpSpPr>
            <a:xfrm>
              <a:off x="2088576" y="3623118"/>
              <a:ext cx="1923926" cy="1745493"/>
              <a:chOff x="5227201" y="6530658"/>
              <a:chExt cx="2576344" cy="2614138"/>
            </a:xfrm>
          </p:grpSpPr>
          <p:sp>
            <p:nvSpPr>
              <p:cNvPr id="150" name="TextBox 323">
                <a:extLst>
                  <a:ext uri="{FF2B5EF4-FFF2-40B4-BE49-F238E27FC236}">
                    <a16:creationId xmlns:a16="http://schemas.microsoft.com/office/drawing/2014/main" id="{13551908-1EB8-4B6B-A069-48E676A1BB07}"/>
                  </a:ext>
                </a:extLst>
              </p:cNvPr>
              <p:cNvSpPr txBox="1"/>
              <p:nvPr/>
            </p:nvSpPr>
            <p:spPr>
              <a:xfrm>
                <a:off x="5235872" y="8095644"/>
                <a:ext cx="2491912" cy="528648"/>
              </a:xfrm>
              <a:prstGeom prst="rect">
                <a:avLst/>
              </a:prstGeom>
              <a:ln w="28575">
                <a:prstDash val="dash"/>
              </a:ln>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1" name="TextBox 323">
                <a:extLst>
                  <a:ext uri="{FF2B5EF4-FFF2-40B4-BE49-F238E27FC236}">
                    <a16:creationId xmlns:a16="http://schemas.microsoft.com/office/drawing/2014/main" id="{E1347A41-4E8B-D686-5CE3-9FA3A7A579B3}"/>
                  </a:ext>
                </a:extLst>
              </p:cNvPr>
              <p:cNvSpPr txBox="1"/>
              <p:nvPr/>
            </p:nvSpPr>
            <p:spPr>
              <a:xfrm>
                <a:off x="5741355" y="6530658"/>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2" name="TextBox 323">
                <a:extLst>
                  <a:ext uri="{FF2B5EF4-FFF2-40B4-BE49-F238E27FC236}">
                    <a16:creationId xmlns:a16="http://schemas.microsoft.com/office/drawing/2014/main" id="{5B6C5093-8C74-EB31-E4E2-4505C85B3340}"/>
                  </a:ext>
                </a:extLst>
              </p:cNvPr>
              <p:cNvSpPr txBox="1"/>
              <p:nvPr/>
            </p:nvSpPr>
            <p:spPr>
              <a:xfrm>
                <a:off x="6934529" y="6530658"/>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3" name="TextBox 323">
                <a:extLst>
                  <a:ext uri="{FF2B5EF4-FFF2-40B4-BE49-F238E27FC236}">
                    <a16:creationId xmlns:a16="http://schemas.microsoft.com/office/drawing/2014/main" id="{7CFF12E5-B7CF-4F2A-CDB7-37FDCF6FC392}"/>
                  </a:ext>
                </a:extLst>
              </p:cNvPr>
              <p:cNvSpPr txBox="1"/>
              <p:nvPr/>
            </p:nvSpPr>
            <p:spPr>
              <a:xfrm>
                <a:off x="5228392" y="6530658"/>
                <a:ext cx="51296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4" name="TextBox 323">
                <a:extLst>
                  <a:ext uri="{FF2B5EF4-FFF2-40B4-BE49-F238E27FC236}">
                    <a16:creationId xmlns:a16="http://schemas.microsoft.com/office/drawing/2014/main" id="{DB074B0C-CFA2-B8E8-4F0C-E31DE8FCC935}"/>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5" name="TextBox 323">
                <a:extLst>
                  <a:ext uri="{FF2B5EF4-FFF2-40B4-BE49-F238E27FC236}">
                    <a16:creationId xmlns:a16="http://schemas.microsoft.com/office/drawing/2014/main" id="{0C07AB84-B549-C94A-6AF5-BD43513ADD78}"/>
                  </a:ext>
                </a:extLst>
              </p:cNvPr>
              <p:cNvSpPr txBox="1"/>
              <p:nvPr/>
            </p:nvSpPr>
            <p:spPr>
              <a:xfrm>
                <a:off x="6934529" y="7052899"/>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6" name="TextBox 323">
                <a:extLst>
                  <a:ext uri="{FF2B5EF4-FFF2-40B4-BE49-F238E27FC236}">
                    <a16:creationId xmlns:a16="http://schemas.microsoft.com/office/drawing/2014/main" id="{FBFD04E8-F170-FDF2-1F76-18B9FCF147E9}"/>
                  </a:ext>
                </a:extLst>
              </p:cNvPr>
              <p:cNvSpPr txBox="1"/>
              <p:nvPr/>
            </p:nvSpPr>
            <p:spPr>
              <a:xfrm>
                <a:off x="5227201" y="7052899"/>
                <a:ext cx="514155"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7" name="TextBox 323">
                <a:extLst>
                  <a:ext uri="{FF2B5EF4-FFF2-40B4-BE49-F238E27FC236}">
                    <a16:creationId xmlns:a16="http://schemas.microsoft.com/office/drawing/2014/main" id="{1A799983-6D09-08FE-326A-02B0B4C9FDE0}"/>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8" name="TextBox 323">
                <a:extLst>
                  <a:ext uri="{FF2B5EF4-FFF2-40B4-BE49-F238E27FC236}">
                    <a16:creationId xmlns:a16="http://schemas.microsoft.com/office/drawing/2014/main" id="{7E7AD0A7-57EB-4144-846D-9DF96F2D4B9D}"/>
                  </a:ext>
                </a:extLst>
              </p:cNvPr>
              <p:cNvSpPr txBox="1"/>
              <p:nvPr/>
            </p:nvSpPr>
            <p:spPr>
              <a:xfrm>
                <a:off x="6934529" y="7577475"/>
                <a:ext cx="793260"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9" name="TextBox 323">
                <a:extLst>
                  <a:ext uri="{FF2B5EF4-FFF2-40B4-BE49-F238E27FC236}">
                    <a16:creationId xmlns:a16="http://schemas.microsoft.com/office/drawing/2014/main" id="{F58599E2-BCFF-2999-3063-7148C4E2893D}"/>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60" name="TextBox 323">
                <a:extLst>
                  <a:ext uri="{FF2B5EF4-FFF2-40B4-BE49-F238E27FC236}">
                    <a16:creationId xmlns:a16="http://schemas.microsoft.com/office/drawing/2014/main" id="{C6E21DEC-2FD3-B486-DF32-DBAF89AF6238}"/>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61" name="TextBox 323">
                <a:extLst>
                  <a:ext uri="{FF2B5EF4-FFF2-40B4-BE49-F238E27FC236}">
                    <a16:creationId xmlns:a16="http://schemas.microsoft.com/office/drawing/2014/main" id="{EFD84109-0FE8-07B0-DB91-F74D6F6839C6}"/>
                  </a:ext>
                </a:extLst>
              </p:cNvPr>
              <p:cNvSpPr txBox="1"/>
              <p:nvPr/>
            </p:nvSpPr>
            <p:spPr>
              <a:xfrm>
                <a:off x="6934529" y="8620220"/>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62" name="TextBox 323">
                <a:extLst>
                  <a:ext uri="{FF2B5EF4-FFF2-40B4-BE49-F238E27FC236}">
                    <a16:creationId xmlns:a16="http://schemas.microsoft.com/office/drawing/2014/main" id="{4826EEBD-97EF-B261-6110-2F5DC1EB2FFA}"/>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163" name="组合 313">
                <a:extLst>
                  <a:ext uri="{FF2B5EF4-FFF2-40B4-BE49-F238E27FC236}">
                    <a16:creationId xmlns:a16="http://schemas.microsoft.com/office/drawing/2014/main" id="{935E3DEE-21F2-3EA7-219B-2198A431965D}"/>
                  </a:ext>
                </a:extLst>
              </p:cNvPr>
              <p:cNvGrpSpPr/>
              <p:nvPr/>
            </p:nvGrpSpPr>
            <p:grpSpPr>
              <a:xfrm>
                <a:off x="6162010" y="8348597"/>
                <a:ext cx="377952" cy="73152"/>
                <a:chOff x="9014569" y="10768222"/>
                <a:chExt cx="377952" cy="73152"/>
              </a:xfrm>
            </p:grpSpPr>
            <p:sp>
              <p:nvSpPr>
                <p:cNvPr id="167" name="Oval 34">
                  <a:extLst>
                    <a:ext uri="{FF2B5EF4-FFF2-40B4-BE49-F238E27FC236}">
                      <a16:creationId xmlns:a16="http://schemas.microsoft.com/office/drawing/2014/main" id="{9A9A7828-4C66-55D7-E5AC-F5592DBE27E1}"/>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68" name="Oval 34">
                  <a:extLst>
                    <a:ext uri="{FF2B5EF4-FFF2-40B4-BE49-F238E27FC236}">
                      <a16:creationId xmlns:a16="http://schemas.microsoft.com/office/drawing/2014/main" id="{8D9F043C-411D-0BC8-B9C6-9FFC9E099662}"/>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69" name="Oval 34">
                  <a:extLst>
                    <a:ext uri="{FF2B5EF4-FFF2-40B4-BE49-F238E27FC236}">
                      <a16:creationId xmlns:a16="http://schemas.microsoft.com/office/drawing/2014/main" id="{64315747-4F90-D3C2-6F13-A4872DEA4E3D}"/>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sp>
            <p:nvSpPr>
              <p:cNvPr id="164" name="TextBox 325">
                <a:extLst>
                  <a:ext uri="{FF2B5EF4-FFF2-40B4-BE49-F238E27FC236}">
                    <a16:creationId xmlns:a16="http://schemas.microsoft.com/office/drawing/2014/main" id="{9329D467-E6D9-E01C-DD06-8DB803823DBB}"/>
                  </a:ext>
                </a:extLst>
              </p:cNvPr>
              <p:cNvSpPr txBox="1"/>
              <p:nvPr/>
            </p:nvSpPr>
            <p:spPr>
              <a:xfrm>
                <a:off x="6025343" y="6563090"/>
                <a:ext cx="88293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Tag</a:t>
                </a:r>
              </a:p>
            </p:txBody>
          </p:sp>
          <p:sp>
            <p:nvSpPr>
              <p:cNvPr id="165" name="TextBox 326">
                <a:extLst>
                  <a:ext uri="{FF2B5EF4-FFF2-40B4-BE49-F238E27FC236}">
                    <a16:creationId xmlns:a16="http://schemas.microsoft.com/office/drawing/2014/main" id="{22087D17-4A7B-E7DA-986F-F7EC5B648772}"/>
                  </a:ext>
                </a:extLst>
              </p:cNvPr>
              <p:cNvSpPr txBox="1"/>
              <p:nvPr/>
            </p:nvSpPr>
            <p:spPr>
              <a:xfrm>
                <a:off x="6989771" y="6563090"/>
                <a:ext cx="813774" cy="392847"/>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PPN</a:t>
                </a:r>
                <a:endParaRPr lang="en-US" sz="1200" b="1" dirty="0">
                  <a:latin typeface="Arial" panose="020B0604020202020204" pitchFamily="34" charset="0"/>
                  <a:cs typeface="Arial" panose="020B0604020202020204" pitchFamily="34" charset="0"/>
                </a:endParaRPr>
              </a:p>
            </p:txBody>
          </p:sp>
          <p:sp>
            <p:nvSpPr>
              <p:cNvPr id="166" name="TextBox 325">
                <a:extLst>
                  <a:ext uri="{FF2B5EF4-FFF2-40B4-BE49-F238E27FC236}">
                    <a16:creationId xmlns:a16="http://schemas.microsoft.com/office/drawing/2014/main" id="{56B0D61A-4327-F2FC-D75B-4778776F22D7}"/>
                  </a:ext>
                </a:extLst>
              </p:cNvPr>
              <p:cNvSpPr txBox="1"/>
              <p:nvPr/>
            </p:nvSpPr>
            <p:spPr>
              <a:xfrm>
                <a:off x="5227201" y="6563090"/>
                <a:ext cx="74457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v/d</a:t>
                </a:r>
              </a:p>
            </p:txBody>
          </p:sp>
        </p:grpSp>
        <p:sp>
          <p:nvSpPr>
            <p:cNvPr id="46" name="TextBox 45">
              <a:extLst>
                <a:ext uri="{FF2B5EF4-FFF2-40B4-BE49-F238E27FC236}">
                  <a16:creationId xmlns:a16="http://schemas.microsoft.com/office/drawing/2014/main" id="{40CF9A9A-2B07-2204-55E1-5B9117F4BED7}"/>
                </a:ext>
              </a:extLst>
            </p:cNvPr>
            <p:cNvSpPr txBox="1"/>
            <p:nvPr/>
          </p:nvSpPr>
          <p:spPr>
            <a:xfrm>
              <a:off x="1746894" y="3362008"/>
              <a:ext cx="65552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Way 0</a:t>
              </a:r>
            </a:p>
          </p:txBody>
        </p:sp>
        <p:sp>
          <p:nvSpPr>
            <p:cNvPr id="107" name="TextBox 106">
              <a:extLst>
                <a:ext uri="{FF2B5EF4-FFF2-40B4-BE49-F238E27FC236}">
                  <a16:creationId xmlns:a16="http://schemas.microsoft.com/office/drawing/2014/main" id="{4D3F53AD-8A96-0A38-7AC9-537D006650F9}"/>
                </a:ext>
              </a:extLst>
            </p:cNvPr>
            <p:cNvSpPr txBox="1"/>
            <p:nvPr/>
          </p:nvSpPr>
          <p:spPr>
            <a:xfrm>
              <a:off x="2157503" y="3155694"/>
              <a:ext cx="65552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Way 1</a:t>
              </a:r>
            </a:p>
          </p:txBody>
        </p:sp>
        <p:sp>
          <p:nvSpPr>
            <p:cNvPr id="108" name="TextBox 107">
              <a:extLst>
                <a:ext uri="{FF2B5EF4-FFF2-40B4-BE49-F238E27FC236}">
                  <a16:creationId xmlns:a16="http://schemas.microsoft.com/office/drawing/2014/main" id="{F5760C79-2A9C-7690-FBC5-957AC9EB2899}"/>
                </a:ext>
              </a:extLst>
            </p:cNvPr>
            <p:cNvSpPr txBox="1"/>
            <p:nvPr/>
          </p:nvSpPr>
          <p:spPr>
            <a:xfrm>
              <a:off x="2432127" y="2967767"/>
              <a:ext cx="65552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Way 2</a:t>
              </a:r>
            </a:p>
          </p:txBody>
        </p:sp>
        <p:sp>
          <p:nvSpPr>
            <p:cNvPr id="109" name="Left Brace 108">
              <a:extLst>
                <a:ext uri="{FF2B5EF4-FFF2-40B4-BE49-F238E27FC236}">
                  <a16:creationId xmlns:a16="http://schemas.microsoft.com/office/drawing/2014/main" id="{FB67543C-9DCD-44C2-BAFE-B86A619C5EF9}"/>
                </a:ext>
              </a:extLst>
            </p:cNvPr>
            <p:cNvSpPr/>
            <p:nvPr/>
          </p:nvSpPr>
          <p:spPr>
            <a:xfrm rot="5400000">
              <a:off x="2907421" y="722261"/>
              <a:ext cx="212631" cy="2365871"/>
            </a:xfrm>
            <a:prstGeom prst="leftBrace">
              <a:avLst>
                <a:gd name="adj1" fmla="val 54578"/>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10" name="TextBox 109">
              <a:extLst>
                <a:ext uri="{FF2B5EF4-FFF2-40B4-BE49-F238E27FC236}">
                  <a16:creationId xmlns:a16="http://schemas.microsoft.com/office/drawing/2014/main" id="{37E58ED9-8E1B-0E80-7197-3D446037D716}"/>
                </a:ext>
              </a:extLst>
            </p:cNvPr>
            <p:cNvSpPr txBox="1"/>
            <p:nvPr/>
          </p:nvSpPr>
          <p:spPr>
            <a:xfrm>
              <a:off x="2625640" y="1549182"/>
              <a:ext cx="779163"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VPN</a:t>
              </a:r>
            </a:p>
          </p:txBody>
        </p:sp>
        <p:sp>
          <p:nvSpPr>
            <p:cNvPr id="112" name="TextBox 111">
              <a:extLst>
                <a:ext uri="{FF2B5EF4-FFF2-40B4-BE49-F238E27FC236}">
                  <a16:creationId xmlns:a16="http://schemas.microsoft.com/office/drawing/2014/main" id="{F5BD62E5-10CD-5346-0984-05180BE58FCD}"/>
                </a:ext>
              </a:extLst>
            </p:cNvPr>
            <p:cNvSpPr txBox="1"/>
            <p:nvPr/>
          </p:nvSpPr>
          <p:spPr>
            <a:xfrm>
              <a:off x="3605054" y="1531187"/>
              <a:ext cx="1951762"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Page</a:t>
              </a:r>
              <a:r>
                <a:rPr lang="zh-CN" altLang="en-US"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offset</a:t>
              </a:r>
            </a:p>
          </p:txBody>
        </p:sp>
        <p:sp>
          <p:nvSpPr>
            <p:cNvPr id="115" name="Left Brace 114">
              <a:extLst>
                <a:ext uri="{FF2B5EF4-FFF2-40B4-BE49-F238E27FC236}">
                  <a16:creationId xmlns:a16="http://schemas.microsoft.com/office/drawing/2014/main" id="{B3AA8AAC-729D-C8B5-A782-C5A9939400A0}"/>
                </a:ext>
              </a:extLst>
            </p:cNvPr>
            <p:cNvSpPr/>
            <p:nvPr/>
          </p:nvSpPr>
          <p:spPr>
            <a:xfrm rot="5400000">
              <a:off x="4464145" y="1540394"/>
              <a:ext cx="260073" cy="779162"/>
            </a:xfrm>
            <a:prstGeom prst="leftBrace">
              <a:avLst>
                <a:gd name="adj1" fmla="val 42765"/>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18" name="Oval 117">
              <a:extLst>
                <a:ext uri="{FF2B5EF4-FFF2-40B4-BE49-F238E27FC236}">
                  <a16:creationId xmlns:a16="http://schemas.microsoft.com/office/drawing/2014/main" id="{B8C480B5-1505-BDEA-CA00-E630680D88C0}"/>
                </a:ext>
              </a:extLst>
            </p:cNvPr>
            <p:cNvSpPr/>
            <p:nvPr/>
          </p:nvSpPr>
          <p:spPr>
            <a:xfrm>
              <a:off x="1747943" y="3726318"/>
              <a:ext cx="274320" cy="27432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1</a:t>
              </a:r>
            </a:p>
          </p:txBody>
        </p:sp>
        <p:sp>
          <p:nvSpPr>
            <p:cNvPr id="121" name="Oval 120">
              <a:extLst>
                <a:ext uri="{FF2B5EF4-FFF2-40B4-BE49-F238E27FC236}">
                  <a16:creationId xmlns:a16="http://schemas.microsoft.com/office/drawing/2014/main" id="{7E49C8B1-1DFF-9243-CD97-1922B652E6F1}"/>
                </a:ext>
              </a:extLst>
            </p:cNvPr>
            <p:cNvSpPr/>
            <p:nvPr/>
          </p:nvSpPr>
          <p:spPr>
            <a:xfrm>
              <a:off x="1298224" y="4062906"/>
              <a:ext cx="274320" cy="27432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2</a:t>
              </a:r>
            </a:p>
          </p:txBody>
        </p:sp>
        <p:sp>
          <p:nvSpPr>
            <p:cNvPr id="122" name="TextBox 121">
              <a:extLst>
                <a:ext uri="{FF2B5EF4-FFF2-40B4-BE49-F238E27FC236}">
                  <a16:creationId xmlns:a16="http://schemas.microsoft.com/office/drawing/2014/main" id="{54819B3B-6A8B-974D-2B62-E7EEAB54A28E}"/>
                </a:ext>
              </a:extLst>
            </p:cNvPr>
            <p:cNvSpPr txBox="1"/>
            <p:nvPr/>
          </p:nvSpPr>
          <p:spPr>
            <a:xfrm>
              <a:off x="1830802" y="2039841"/>
              <a:ext cx="1955313"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200" b="1" dirty="0">
                <a:latin typeface="Arial" panose="020B0604020202020204" pitchFamily="34" charset="0"/>
                <a:cs typeface="Arial" panose="020B0604020202020204" pitchFamily="34" charset="0"/>
              </a:endParaRPr>
            </a:p>
          </p:txBody>
        </p:sp>
        <p:sp>
          <p:nvSpPr>
            <p:cNvPr id="123" name="TextBox 371">
              <a:extLst>
                <a:ext uri="{FF2B5EF4-FFF2-40B4-BE49-F238E27FC236}">
                  <a16:creationId xmlns:a16="http://schemas.microsoft.com/office/drawing/2014/main" id="{F34067A5-032B-9B13-7679-8520D397E7CE}"/>
                </a:ext>
              </a:extLst>
            </p:cNvPr>
            <p:cNvSpPr txBox="1"/>
            <p:nvPr/>
          </p:nvSpPr>
          <p:spPr>
            <a:xfrm>
              <a:off x="4197539" y="2039841"/>
              <a:ext cx="779163"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200" b="1" dirty="0">
                <a:latin typeface="Arial" panose="020B0604020202020204" pitchFamily="34" charset="0"/>
                <a:cs typeface="Arial" panose="020B0604020202020204" pitchFamily="34" charset="0"/>
              </a:endParaRPr>
            </a:p>
          </p:txBody>
        </p:sp>
        <p:sp>
          <p:nvSpPr>
            <p:cNvPr id="127" name="Left Brace 380">
              <a:extLst>
                <a:ext uri="{FF2B5EF4-FFF2-40B4-BE49-F238E27FC236}">
                  <a16:creationId xmlns:a16="http://schemas.microsoft.com/office/drawing/2014/main" id="{A6C13011-B920-063D-38F1-59053A755A8E}"/>
                </a:ext>
              </a:extLst>
            </p:cNvPr>
            <p:cNvSpPr/>
            <p:nvPr/>
          </p:nvSpPr>
          <p:spPr>
            <a:xfrm rot="16200000">
              <a:off x="3865530" y="2290607"/>
              <a:ext cx="251731" cy="410563"/>
            </a:xfrm>
            <a:prstGeom prst="leftBrace">
              <a:avLst>
                <a:gd name="adj1" fmla="val 23153"/>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28" name="TextBox 375">
              <a:extLst>
                <a:ext uri="{FF2B5EF4-FFF2-40B4-BE49-F238E27FC236}">
                  <a16:creationId xmlns:a16="http://schemas.microsoft.com/office/drawing/2014/main" id="{57201635-9865-C33F-92BB-3D39BE8F1E79}"/>
                </a:ext>
              </a:extLst>
            </p:cNvPr>
            <p:cNvSpPr txBox="1"/>
            <p:nvPr/>
          </p:nvSpPr>
          <p:spPr>
            <a:xfrm>
              <a:off x="3027268" y="2579751"/>
              <a:ext cx="200285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TLB index</a:t>
              </a:r>
            </a:p>
          </p:txBody>
        </p:sp>
        <p:sp>
          <p:nvSpPr>
            <p:cNvPr id="129" name="TextBox 371">
              <a:extLst>
                <a:ext uri="{FF2B5EF4-FFF2-40B4-BE49-F238E27FC236}">
                  <a16:creationId xmlns:a16="http://schemas.microsoft.com/office/drawing/2014/main" id="{9E9861F0-46B7-8580-E68F-23A0D809B579}"/>
                </a:ext>
              </a:extLst>
            </p:cNvPr>
            <p:cNvSpPr txBox="1"/>
            <p:nvPr/>
          </p:nvSpPr>
          <p:spPr>
            <a:xfrm>
              <a:off x="3786114" y="2039841"/>
              <a:ext cx="411666"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200" b="1" dirty="0">
                <a:latin typeface="Arial" panose="020B0604020202020204" pitchFamily="34" charset="0"/>
                <a:cs typeface="Arial" panose="020B0604020202020204" pitchFamily="34" charset="0"/>
              </a:endParaRPr>
            </a:p>
          </p:txBody>
        </p:sp>
        <p:cxnSp>
          <p:nvCxnSpPr>
            <p:cNvPr id="130" name="Elbow Connector 464">
              <a:extLst>
                <a:ext uri="{FF2B5EF4-FFF2-40B4-BE49-F238E27FC236}">
                  <a16:creationId xmlns:a16="http://schemas.microsoft.com/office/drawing/2014/main" id="{1EBECA4D-7278-BC7D-BC4C-5585B7F1DFB5}"/>
                </a:ext>
              </a:extLst>
            </p:cNvPr>
            <p:cNvCxnSpPr>
              <a:cxnSpLocks/>
              <a:endCxn id="122" idx="1"/>
            </p:cNvCxnSpPr>
            <p:nvPr/>
          </p:nvCxnSpPr>
          <p:spPr>
            <a:xfrm rot="16200000" flipV="1">
              <a:off x="569187" y="3462773"/>
              <a:ext cx="3318068" cy="794838"/>
            </a:xfrm>
            <a:prstGeom prst="bentConnector4">
              <a:avLst>
                <a:gd name="adj1" fmla="val 8273"/>
                <a:gd name="adj2" fmla="val 12876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1" name="Flowchart: Delay 431">
              <a:extLst>
                <a:ext uri="{FF2B5EF4-FFF2-40B4-BE49-F238E27FC236}">
                  <a16:creationId xmlns:a16="http://schemas.microsoft.com/office/drawing/2014/main" id="{77457034-4BA7-7064-24FF-08469736937C}"/>
                </a:ext>
              </a:extLst>
            </p:cNvPr>
            <p:cNvSpPr/>
            <p:nvPr/>
          </p:nvSpPr>
          <p:spPr>
            <a:xfrm rot="5400000">
              <a:off x="2605588" y="5449431"/>
              <a:ext cx="350266" cy="457505"/>
            </a:xfrm>
            <a:prstGeom prst="flowChartDelay">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132" name="Straight Connector 131">
              <a:extLst>
                <a:ext uri="{FF2B5EF4-FFF2-40B4-BE49-F238E27FC236}">
                  <a16:creationId xmlns:a16="http://schemas.microsoft.com/office/drawing/2014/main" id="{1A55BE06-A79F-7BC4-7296-43E0F6FB7743}"/>
                </a:ext>
              </a:extLst>
            </p:cNvPr>
            <p:cNvCxnSpPr>
              <a:cxnSpLocks/>
            </p:cNvCxnSpPr>
            <p:nvPr/>
          </p:nvCxnSpPr>
          <p:spPr>
            <a:xfrm flipV="1">
              <a:off x="2897684" y="4162374"/>
              <a:ext cx="0" cy="1356852"/>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C77166E4-4140-0942-CC4B-58FB46CC92A9}"/>
                </a:ext>
              </a:extLst>
            </p:cNvPr>
            <p:cNvSpPr txBox="1"/>
            <p:nvPr/>
          </p:nvSpPr>
          <p:spPr>
            <a:xfrm>
              <a:off x="1724144" y="5632821"/>
              <a:ext cx="756825" cy="184666"/>
            </a:xfrm>
            <a:prstGeom prst="rect">
              <a:avLst/>
            </a:prstGeom>
            <a:noFill/>
          </p:spPr>
          <p:txBody>
            <a:bodyPr wrap="square" lIns="0" tIns="0" rIns="0" bIns="0" rtlCol="0">
              <a:spAutoFit/>
            </a:bodyPr>
            <a:lstStyle/>
            <a:p>
              <a:pPr algn="ctr"/>
              <a:r>
                <a:rPr lang="en-US" sz="1200" b="1" dirty="0">
                  <a:latin typeface="Arial" panose="020B0604020202020204" pitchFamily="34" charset="0"/>
                  <a:cs typeface="Arial" panose="020B0604020202020204" pitchFamily="34" charset="0"/>
                </a:rPr>
                <a:t>Compare</a:t>
              </a:r>
            </a:p>
          </p:txBody>
        </p:sp>
        <p:sp>
          <p:nvSpPr>
            <p:cNvPr id="134" name="Flowchart: Manual Operation 443">
              <a:extLst>
                <a:ext uri="{FF2B5EF4-FFF2-40B4-BE49-F238E27FC236}">
                  <a16:creationId xmlns:a16="http://schemas.microsoft.com/office/drawing/2014/main" id="{AFA62095-9392-4E72-4EFC-A6B9E7563DC4}"/>
                </a:ext>
              </a:extLst>
            </p:cNvPr>
            <p:cNvSpPr/>
            <p:nvPr/>
          </p:nvSpPr>
          <p:spPr>
            <a:xfrm>
              <a:off x="3451729" y="5557330"/>
              <a:ext cx="1565208" cy="295988"/>
            </a:xfrm>
            <a:prstGeom prst="flowChartManualOperati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Mux</a:t>
              </a:r>
            </a:p>
          </p:txBody>
        </p:sp>
        <p:cxnSp>
          <p:nvCxnSpPr>
            <p:cNvPr id="137" name="Straight Connector 136">
              <a:extLst>
                <a:ext uri="{FF2B5EF4-FFF2-40B4-BE49-F238E27FC236}">
                  <a16:creationId xmlns:a16="http://schemas.microsoft.com/office/drawing/2014/main" id="{FB8BC6BF-C884-F2F8-EF0C-5582DDED98CB}"/>
                </a:ext>
              </a:extLst>
            </p:cNvPr>
            <p:cNvCxnSpPr>
              <a:cxnSpLocks/>
            </p:cNvCxnSpPr>
            <p:nvPr/>
          </p:nvCxnSpPr>
          <p:spPr>
            <a:xfrm flipV="1">
              <a:off x="3718861" y="4194150"/>
              <a:ext cx="0" cy="1356852"/>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29E03A0-1A4F-A9F8-7A0E-7EC6224D468F}"/>
                </a:ext>
              </a:extLst>
            </p:cNvPr>
            <p:cNvCxnSpPr>
              <a:cxnSpLocks/>
            </p:cNvCxnSpPr>
            <p:nvPr/>
          </p:nvCxnSpPr>
          <p:spPr>
            <a:xfrm flipV="1">
              <a:off x="4050199" y="4010512"/>
              <a:ext cx="0" cy="1540489"/>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75189DC9-98BC-E166-885D-91DD71DC532C}"/>
                </a:ext>
              </a:extLst>
            </p:cNvPr>
            <p:cNvCxnSpPr>
              <a:cxnSpLocks/>
            </p:cNvCxnSpPr>
            <p:nvPr/>
          </p:nvCxnSpPr>
          <p:spPr>
            <a:xfrm flipV="1">
              <a:off x="4389434" y="3750348"/>
              <a:ext cx="0" cy="1783713"/>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40" name="Elbow Connector 464">
              <a:extLst>
                <a:ext uri="{FF2B5EF4-FFF2-40B4-BE49-F238E27FC236}">
                  <a16:creationId xmlns:a16="http://schemas.microsoft.com/office/drawing/2014/main" id="{D887D5C2-9691-BDBE-E26B-C2314EBD315F}"/>
                </a:ext>
              </a:extLst>
            </p:cNvPr>
            <p:cNvCxnSpPr>
              <a:cxnSpLocks/>
              <a:stCxn id="134" idx="1"/>
              <a:endCxn id="131" idx="3"/>
            </p:cNvCxnSpPr>
            <p:nvPr/>
          </p:nvCxnSpPr>
          <p:spPr>
            <a:xfrm rot="10800000" flipV="1">
              <a:off x="2780722" y="5705323"/>
              <a:ext cx="827529" cy="147993"/>
            </a:xfrm>
            <a:prstGeom prst="bentConnector4">
              <a:avLst>
                <a:gd name="adj1" fmla="val 29961"/>
                <a:gd name="adj2" fmla="val 176278"/>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1" name="Left Brace 140">
              <a:extLst>
                <a:ext uri="{FF2B5EF4-FFF2-40B4-BE49-F238E27FC236}">
                  <a16:creationId xmlns:a16="http://schemas.microsoft.com/office/drawing/2014/main" id="{8FD06DE5-8030-649D-EF3D-F06B9E8C45FA}"/>
                </a:ext>
              </a:extLst>
            </p:cNvPr>
            <p:cNvSpPr/>
            <p:nvPr/>
          </p:nvSpPr>
          <p:spPr>
            <a:xfrm rot="16200000">
              <a:off x="5727518" y="4093466"/>
              <a:ext cx="251730" cy="1794095"/>
            </a:xfrm>
            <a:prstGeom prst="leftBrace">
              <a:avLst>
                <a:gd name="adj1" fmla="val 54578"/>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DA83C036-16B3-477B-21F0-8681A59894BE}"/>
                </a:ext>
              </a:extLst>
            </p:cNvPr>
            <p:cNvSpPr txBox="1"/>
            <p:nvPr/>
          </p:nvSpPr>
          <p:spPr>
            <a:xfrm>
              <a:off x="4917490" y="4152353"/>
              <a:ext cx="89013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PPN</a:t>
              </a:r>
            </a:p>
          </p:txBody>
        </p:sp>
        <p:sp>
          <p:nvSpPr>
            <p:cNvPr id="143" name="Left Brace 142">
              <a:extLst>
                <a:ext uri="{FF2B5EF4-FFF2-40B4-BE49-F238E27FC236}">
                  <a16:creationId xmlns:a16="http://schemas.microsoft.com/office/drawing/2014/main" id="{E2E2BA8C-E28E-FAF4-E40E-C57C23405041}"/>
                </a:ext>
              </a:extLst>
            </p:cNvPr>
            <p:cNvSpPr/>
            <p:nvPr/>
          </p:nvSpPr>
          <p:spPr>
            <a:xfrm rot="5400000">
              <a:off x="7024435" y="4042030"/>
              <a:ext cx="260073" cy="779162"/>
            </a:xfrm>
            <a:prstGeom prst="leftBrace">
              <a:avLst>
                <a:gd name="adj1" fmla="val 42765"/>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600" b="1">
                <a:latin typeface="Arial" panose="020B0604020202020204" pitchFamily="34" charset="0"/>
                <a:cs typeface="Arial" panose="020B0604020202020204" pitchFamily="34" charset="0"/>
              </a:endParaRPr>
            </a:p>
          </p:txBody>
        </p:sp>
        <p:sp>
          <p:nvSpPr>
            <p:cNvPr id="144" name="TextBox 143">
              <a:extLst>
                <a:ext uri="{FF2B5EF4-FFF2-40B4-BE49-F238E27FC236}">
                  <a16:creationId xmlns:a16="http://schemas.microsoft.com/office/drawing/2014/main" id="{5FED94BE-6C43-7446-6C16-9EADB8DB7C69}"/>
                </a:ext>
              </a:extLst>
            </p:cNvPr>
            <p:cNvSpPr txBox="1"/>
            <p:nvPr/>
          </p:nvSpPr>
          <p:spPr>
            <a:xfrm>
              <a:off x="4972508" y="4541478"/>
              <a:ext cx="1794096"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45" name="TextBox 371">
              <a:extLst>
                <a:ext uri="{FF2B5EF4-FFF2-40B4-BE49-F238E27FC236}">
                  <a16:creationId xmlns:a16="http://schemas.microsoft.com/office/drawing/2014/main" id="{1398B637-76E9-344D-B273-FF42094CF8BA}"/>
                </a:ext>
              </a:extLst>
            </p:cNvPr>
            <p:cNvSpPr txBox="1"/>
            <p:nvPr/>
          </p:nvSpPr>
          <p:spPr>
            <a:xfrm>
              <a:off x="6757830" y="4541478"/>
              <a:ext cx="779163"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cxnSp>
          <p:nvCxnSpPr>
            <p:cNvPr id="146" name="Elbow Connector 31">
              <a:extLst>
                <a:ext uri="{FF2B5EF4-FFF2-40B4-BE49-F238E27FC236}">
                  <a16:creationId xmlns:a16="http://schemas.microsoft.com/office/drawing/2014/main" id="{C979FC11-61E0-385D-E6A3-292D11EA0CB7}"/>
                </a:ext>
              </a:extLst>
            </p:cNvPr>
            <p:cNvCxnSpPr>
              <a:cxnSpLocks/>
              <a:stCxn id="134" idx="2"/>
              <a:endCxn id="141" idx="1"/>
            </p:cNvCxnSpPr>
            <p:nvPr/>
          </p:nvCxnSpPr>
          <p:spPr>
            <a:xfrm rot="5400000" flipH="1" flipV="1">
              <a:off x="4675388" y="4675323"/>
              <a:ext cx="736939" cy="1619051"/>
            </a:xfrm>
            <a:prstGeom prst="bentConnector3">
              <a:avLst>
                <a:gd name="adj1" fmla="val -19582"/>
              </a:avLst>
            </a:prstGeom>
            <a:ln w="38100">
              <a:tailEnd type="triangle"/>
            </a:ln>
          </p:spPr>
          <p:style>
            <a:lnRef idx="1">
              <a:schemeClr val="dk1"/>
            </a:lnRef>
            <a:fillRef idx="0">
              <a:schemeClr val="dk1"/>
            </a:fillRef>
            <a:effectRef idx="0">
              <a:schemeClr val="dk1"/>
            </a:effectRef>
            <a:fontRef idx="minor">
              <a:schemeClr val="tx1"/>
            </a:fontRef>
          </p:style>
        </p:cxnSp>
        <p:cxnSp>
          <p:nvCxnSpPr>
            <p:cNvPr id="147" name="Elbow Connector 464">
              <a:extLst>
                <a:ext uri="{FF2B5EF4-FFF2-40B4-BE49-F238E27FC236}">
                  <a16:creationId xmlns:a16="http://schemas.microsoft.com/office/drawing/2014/main" id="{A60D5CDD-E057-2AEB-14A6-B8F462902387}"/>
                </a:ext>
              </a:extLst>
            </p:cNvPr>
            <p:cNvCxnSpPr>
              <a:cxnSpLocks/>
              <a:stCxn id="143" idx="1"/>
              <a:endCxn id="123" idx="3"/>
            </p:cNvCxnSpPr>
            <p:nvPr/>
          </p:nvCxnSpPr>
          <p:spPr>
            <a:xfrm rot="16200000" flipV="1">
              <a:off x="5015379" y="2162482"/>
              <a:ext cx="2100417" cy="2177770"/>
            </a:xfrm>
            <a:prstGeom prst="bentConnector2">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8" name="Oval 147">
              <a:extLst>
                <a:ext uri="{FF2B5EF4-FFF2-40B4-BE49-F238E27FC236}">
                  <a16:creationId xmlns:a16="http://schemas.microsoft.com/office/drawing/2014/main" id="{7AD6415D-882D-6280-2786-9D06AD1C6B80}"/>
                </a:ext>
              </a:extLst>
            </p:cNvPr>
            <p:cNvSpPr/>
            <p:nvPr/>
          </p:nvSpPr>
          <p:spPr>
            <a:xfrm>
              <a:off x="6688543" y="3244766"/>
              <a:ext cx="274320" cy="27432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3</a:t>
              </a:r>
            </a:p>
          </p:txBody>
        </p:sp>
        <p:sp>
          <p:nvSpPr>
            <p:cNvPr id="149" name="TextBox 371">
              <a:extLst>
                <a:ext uri="{FF2B5EF4-FFF2-40B4-BE49-F238E27FC236}">
                  <a16:creationId xmlns:a16="http://schemas.microsoft.com/office/drawing/2014/main" id="{8F433BB6-2A01-1EE5-C8C7-E9EDC8E70263}"/>
                </a:ext>
              </a:extLst>
            </p:cNvPr>
            <p:cNvSpPr txBox="1"/>
            <p:nvPr/>
          </p:nvSpPr>
          <p:spPr>
            <a:xfrm>
              <a:off x="1653176" y="2571277"/>
              <a:ext cx="827793" cy="281360"/>
            </a:xfrm>
            <a:prstGeom prst="rect">
              <a:avLst/>
            </a:prstGeom>
            <a:solidFill>
              <a:schemeClr val="bg1"/>
            </a:solidFill>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noAutofit/>
            </a:bodyPr>
            <a:lstStyle/>
            <a:p>
              <a:r>
                <a:rPr lang="en-US" sz="1600" b="1" dirty="0">
                  <a:latin typeface="Arial" panose="020B0604020202020204" pitchFamily="34" charset="0"/>
                  <a:cs typeface="Arial" panose="020B0604020202020204" pitchFamily="34" charset="0"/>
                </a:rPr>
                <a:t>TB id</a:t>
              </a:r>
            </a:p>
          </p:txBody>
        </p:sp>
      </p:grpSp>
      <p:sp>
        <p:nvSpPr>
          <p:cNvPr id="220" name="TextBox 371">
            <a:extLst>
              <a:ext uri="{FF2B5EF4-FFF2-40B4-BE49-F238E27FC236}">
                <a16:creationId xmlns:a16="http://schemas.microsoft.com/office/drawing/2014/main" id="{DEF66E7B-4EE1-92FA-B6B7-9C7A6C52E272}"/>
              </a:ext>
            </a:extLst>
          </p:cNvPr>
          <p:cNvSpPr txBox="1"/>
          <p:nvPr/>
        </p:nvSpPr>
        <p:spPr>
          <a:xfrm>
            <a:off x="1690686" y="2159469"/>
            <a:ext cx="1174542" cy="344101"/>
          </a:xfrm>
          <a:prstGeom prst="rect">
            <a:avLst/>
          </a:prstGeom>
          <a:solidFill>
            <a:schemeClr val="accent4">
              <a:lumMod val="90000"/>
            </a:schemeClr>
          </a:solidFill>
          <a:ln w="28575">
            <a:solidFill>
              <a:schemeClr val="accent4">
                <a:lumMod val="50000"/>
              </a:schemeClr>
            </a:solidFill>
          </a:ln>
        </p:spPr>
        <p:style>
          <a:lnRef idx="2">
            <a:schemeClr val="dk1"/>
          </a:lnRef>
          <a:fillRef idx="1">
            <a:schemeClr val="lt1"/>
          </a:fillRef>
          <a:effectRef idx="0">
            <a:schemeClr val="dk1"/>
          </a:effectRef>
          <a:fontRef idx="minor">
            <a:schemeClr val="dk1"/>
          </a:fontRef>
        </p:style>
        <p:txBody>
          <a:bodyPr wrap="square" rtlCol="0">
            <a:noAutofit/>
          </a:bodyPr>
          <a:lstStyle/>
          <a:p>
            <a:r>
              <a:rPr lang="en-US" sz="1600" b="1" dirty="0">
                <a:latin typeface="Arial" panose="020B0604020202020204" pitchFamily="34" charset="0"/>
                <a:cs typeface="Arial" panose="020B0604020202020204" pitchFamily="34" charset="0"/>
              </a:rPr>
              <a:t>Share reg</a:t>
            </a:r>
          </a:p>
        </p:txBody>
      </p:sp>
      <p:sp>
        <p:nvSpPr>
          <p:cNvPr id="221" name="Oval 220">
            <a:extLst>
              <a:ext uri="{FF2B5EF4-FFF2-40B4-BE49-F238E27FC236}">
                <a16:creationId xmlns:a16="http://schemas.microsoft.com/office/drawing/2014/main" id="{F33AD594-E455-3702-05D9-832FEAE9B6C6}"/>
              </a:ext>
            </a:extLst>
          </p:cNvPr>
          <p:cNvSpPr/>
          <p:nvPr/>
        </p:nvSpPr>
        <p:spPr>
          <a:xfrm>
            <a:off x="2569860" y="2508226"/>
            <a:ext cx="274320" cy="274320"/>
          </a:xfrm>
          <a:prstGeom prst="ellips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4">
                    <a:lumMod val="50000"/>
                  </a:schemeClr>
                </a:solidFill>
                <a:latin typeface="Arial" panose="020B0604020202020204" pitchFamily="34" charset="0"/>
                <a:cs typeface="Arial" panose="020B0604020202020204" pitchFamily="34" charset="0"/>
              </a:rPr>
              <a:t>4</a:t>
            </a:r>
          </a:p>
        </p:txBody>
      </p:sp>
      <p:grpSp>
        <p:nvGrpSpPr>
          <p:cNvPr id="267" name="Group 266">
            <a:extLst>
              <a:ext uri="{FF2B5EF4-FFF2-40B4-BE49-F238E27FC236}">
                <a16:creationId xmlns:a16="http://schemas.microsoft.com/office/drawing/2014/main" id="{2E89925F-FF1D-4FCD-7A3E-4ADC5429BC52}"/>
              </a:ext>
            </a:extLst>
          </p:cNvPr>
          <p:cNvGrpSpPr/>
          <p:nvPr/>
        </p:nvGrpSpPr>
        <p:grpSpPr>
          <a:xfrm>
            <a:off x="6993602" y="1626005"/>
            <a:ext cx="4704793" cy="1873714"/>
            <a:chOff x="2034673" y="1623814"/>
            <a:chExt cx="6392779" cy="2502572"/>
          </a:xfrm>
        </p:grpSpPr>
        <p:sp>
          <p:nvSpPr>
            <p:cNvPr id="268" name="Rectangle: Rounded Corners 3">
              <a:extLst>
                <a:ext uri="{FF2B5EF4-FFF2-40B4-BE49-F238E27FC236}">
                  <a16:creationId xmlns:a16="http://schemas.microsoft.com/office/drawing/2014/main" id="{D077B134-3D7E-ECC0-3B6F-FA93352AD9A5}"/>
                </a:ext>
              </a:extLst>
            </p:cNvPr>
            <p:cNvSpPr/>
            <p:nvPr/>
          </p:nvSpPr>
          <p:spPr>
            <a:xfrm>
              <a:off x="2034673" y="1623817"/>
              <a:ext cx="951221" cy="818147"/>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TB</a:t>
              </a:r>
              <a:r>
                <a:rPr lang="en-US" sz="1200" b="1" dirty="0">
                  <a:solidFill>
                    <a:schemeClr val="tx1"/>
                  </a:solidFill>
                  <a:latin typeface="Arial" panose="020B0604020202020204" pitchFamily="34" charset="0"/>
                  <a:cs typeface="Arial" panose="020B0604020202020204" pitchFamily="34" charset="0"/>
                </a:rPr>
                <a:t>1</a:t>
              </a:r>
              <a:endParaRPr lang="en-US" sz="1600" b="1" dirty="0">
                <a:solidFill>
                  <a:schemeClr val="tx1"/>
                </a:solidFill>
                <a:latin typeface="Arial" panose="020B0604020202020204" pitchFamily="34" charset="0"/>
                <a:cs typeface="Arial" panose="020B0604020202020204" pitchFamily="34" charset="0"/>
              </a:endParaRPr>
            </a:p>
          </p:txBody>
        </p:sp>
        <p:sp>
          <p:nvSpPr>
            <p:cNvPr id="269" name="Rectangle: Rounded Corners 4">
              <a:extLst>
                <a:ext uri="{FF2B5EF4-FFF2-40B4-BE49-F238E27FC236}">
                  <a16:creationId xmlns:a16="http://schemas.microsoft.com/office/drawing/2014/main" id="{6F3C5CC9-3C50-9DF2-648D-9569F78D9D1B}"/>
                </a:ext>
              </a:extLst>
            </p:cNvPr>
            <p:cNvSpPr/>
            <p:nvPr/>
          </p:nvSpPr>
          <p:spPr>
            <a:xfrm>
              <a:off x="3764548" y="1623817"/>
              <a:ext cx="941626" cy="818148"/>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TB</a:t>
              </a:r>
              <a:r>
                <a:rPr lang="en-US" sz="1200" b="1" dirty="0">
                  <a:solidFill>
                    <a:schemeClr val="tx1"/>
                  </a:solidFill>
                  <a:latin typeface="Arial" panose="020B0604020202020204" pitchFamily="34" charset="0"/>
                  <a:cs typeface="Arial" panose="020B0604020202020204" pitchFamily="34" charset="0"/>
                </a:rPr>
                <a:t>2</a:t>
              </a:r>
              <a:endParaRPr lang="en-US" sz="1600" b="1" dirty="0">
                <a:solidFill>
                  <a:schemeClr val="tx1"/>
                </a:solidFill>
                <a:latin typeface="Arial" panose="020B0604020202020204" pitchFamily="34" charset="0"/>
                <a:cs typeface="Arial" panose="020B0604020202020204" pitchFamily="34" charset="0"/>
              </a:endParaRPr>
            </a:p>
          </p:txBody>
        </p:sp>
        <p:sp>
          <p:nvSpPr>
            <p:cNvPr id="270" name="Rectangle: Rounded Corners 5">
              <a:extLst>
                <a:ext uri="{FF2B5EF4-FFF2-40B4-BE49-F238E27FC236}">
                  <a16:creationId xmlns:a16="http://schemas.microsoft.com/office/drawing/2014/main" id="{3588CA03-B768-2DC3-6863-C6D9150B8C8C}"/>
                </a:ext>
              </a:extLst>
            </p:cNvPr>
            <p:cNvSpPr/>
            <p:nvPr/>
          </p:nvSpPr>
          <p:spPr>
            <a:xfrm>
              <a:off x="5494421" y="1623816"/>
              <a:ext cx="951221" cy="818148"/>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TB</a:t>
              </a:r>
              <a:r>
                <a:rPr lang="en-US" sz="1200" b="1" dirty="0">
                  <a:solidFill>
                    <a:schemeClr val="tx1"/>
                  </a:solidFill>
                  <a:latin typeface="Arial" panose="020B0604020202020204" pitchFamily="34" charset="0"/>
                  <a:cs typeface="Arial" panose="020B0604020202020204" pitchFamily="34" charset="0"/>
                </a:rPr>
                <a:t>3</a:t>
              </a:r>
              <a:endParaRPr lang="en-US" sz="1600" b="1" dirty="0">
                <a:solidFill>
                  <a:schemeClr val="tx1"/>
                </a:solidFill>
                <a:latin typeface="Arial" panose="020B0604020202020204" pitchFamily="34" charset="0"/>
                <a:cs typeface="Arial" panose="020B0604020202020204" pitchFamily="34" charset="0"/>
              </a:endParaRPr>
            </a:p>
          </p:txBody>
        </p:sp>
        <p:sp>
          <p:nvSpPr>
            <p:cNvPr id="271" name="Rectangle: Rounded Corners 6">
              <a:extLst>
                <a:ext uri="{FF2B5EF4-FFF2-40B4-BE49-F238E27FC236}">
                  <a16:creationId xmlns:a16="http://schemas.microsoft.com/office/drawing/2014/main" id="{D39AF7DC-4453-7081-A86C-569D8BF9EF32}"/>
                </a:ext>
              </a:extLst>
            </p:cNvPr>
            <p:cNvSpPr/>
            <p:nvPr/>
          </p:nvSpPr>
          <p:spPr>
            <a:xfrm>
              <a:off x="7224294" y="1623814"/>
              <a:ext cx="951221" cy="81814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TB</a:t>
              </a:r>
              <a:r>
                <a:rPr lang="en-US" sz="1200" b="1" dirty="0">
                  <a:solidFill>
                    <a:schemeClr val="tx1"/>
                  </a:solidFill>
                  <a:latin typeface="Arial" panose="020B0604020202020204" pitchFamily="34" charset="0"/>
                  <a:cs typeface="Arial" panose="020B0604020202020204" pitchFamily="34" charset="0"/>
                </a:rPr>
                <a:t>4</a:t>
              </a:r>
              <a:endParaRPr lang="en-US" sz="1600" b="1" dirty="0">
                <a:solidFill>
                  <a:schemeClr val="tx1"/>
                </a:solidFill>
                <a:latin typeface="Arial" panose="020B0604020202020204" pitchFamily="34" charset="0"/>
                <a:cs typeface="Arial" panose="020B0604020202020204" pitchFamily="34" charset="0"/>
              </a:endParaRPr>
            </a:p>
          </p:txBody>
        </p:sp>
        <p:sp>
          <p:nvSpPr>
            <p:cNvPr id="272" name="Rectangle 271">
              <a:extLst>
                <a:ext uri="{FF2B5EF4-FFF2-40B4-BE49-F238E27FC236}">
                  <a16:creationId xmlns:a16="http://schemas.microsoft.com/office/drawing/2014/main" id="{5195EA1E-780F-926A-D9E8-7FA3AEF4647C}"/>
                </a:ext>
              </a:extLst>
            </p:cNvPr>
            <p:cNvSpPr/>
            <p:nvPr/>
          </p:nvSpPr>
          <p:spPr>
            <a:xfrm>
              <a:off x="2034673"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Set1</a:t>
              </a:r>
            </a:p>
          </p:txBody>
        </p:sp>
        <p:sp>
          <p:nvSpPr>
            <p:cNvPr id="273" name="Rectangle 272">
              <a:extLst>
                <a:ext uri="{FF2B5EF4-FFF2-40B4-BE49-F238E27FC236}">
                  <a16:creationId xmlns:a16="http://schemas.microsoft.com/office/drawing/2014/main" id="{2127C779-3253-C1B5-8284-7B7A3F246901}"/>
                </a:ext>
              </a:extLst>
            </p:cNvPr>
            <p:cNvSpPr/>
            <p:nvPr/>
          </p:nvSpPr>
          <p:spPr>
            <a:xfrm>
              <a:off x="2849383"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Set2</a:t>
              </a:r>
            </a:p>
          </p:txBody>
        </p:sp>
        <p:sp>
          <p:nvSpPr>
            <p:cNvPr id="274" name="Rectangle 273">
              <a:extLst>
                <a:ext uri="{FF2B5EF4-FFF2-40B4-BE49-F238E27FC236}">
                  <a16:creationId xmlns:a16="http://schemas.microsoft.com/office/drawing/2014/main" id="{25D9A661-2F0D-C9C1-944E-91484F5FDE44}"/>
                </a:ext>
              </a:extLst>
            </p:cNvPr>
            <p:cNvSpPr/>
            <p:nvPr/>
          </p:nvSpPr>
          <p:spPr>
            <a:xfrm>
              <a:off x="3664093"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Set3</a:t>
              </a:r>
            </a:p>
          </p:txBody>
        </p:sp>
        <p:sp>
          <p:nvSpPr>
            <p:cNvPr id="275" name="Rectangle 274">
              <a:extLst>
                <a:ext uri="{FF2B5EF4-FFF2-40B4-BE49-F238E27FC236}">
                  <a16:creationId xmlns:a16="http://schemas.microsoft.com/office/drawing/2014/main" id="{0C6118D0-08D2-FEE6-670E-20E2BA108070}"/>
                </a:ext>
              </a:extLst>
            </p:cNvPr>
            <p:cNvSpPr/>
            <p:nvPr/>
          </p:nvSpPr>
          <p:spPr>
            <a:xfrm>
              <a:off x="4478803"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Set4</a:t>
              </a:r>
            </a:p>
          </p:txBody>
        </p:sp>
        <p:sp>
          <p:nvSpPr>
            <p:cNvPr id="276" name="Rectangle 275">
              <a:extLst>
                <a:ext uri="{FF2B5EF4-FFF2-40B4-BE49-F238E27FC236}">
                  <a16:creationId xmlns:a16="http://schemas.microsoft.com/office/drawing/2014/main" id="{CEB0E92F-06CA-433B-845B-BE9A1BA1DFC2}"/>
                </a:ext>
              </a:extLst>
            </p:cNvPr>
            <p:cNvSpPr/>
            <p:nvPr/>
          </p:nvSpPr>
          <p:spPr>
            <a:xfrm>
              <a:off x="5293513"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Set5</a:t>
              </a:r>
            </a:p>
          </p:txBody>
        </p:sp>
        <p:sp>
          <p:nvSpPr>
            <p:cNvPr id="277" name="Rectangle 276">
              <a:extLst>
                <a:ext uri="{FF2B5EF4-FFF2-40B4-BE49-F238E27FC236}">
                  <a16:creationId xmlns:a16="http://schemas.microsoft.com/office/drawing/2014/main" id="{1700AA4C-D529-848A-04A4-785CF012DAFC}"/>
                </a:ext>
              </a:extLst>
            </p:cNvPr>
            <p:cNvSpPr/>
            <p:nvPr/>
          </p:nvSpPr>
          <p:spPr>
            <a:xfrm>
              <a:off x="6108223"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Set6</a:t>
              </a:r>
            </a:p>
          </p:txBody>
        </p:sp>
        <p:sp>
          <p:nvSpPr>
            <p:cNvPr id="278" name="Rectangle 277">
              <a:extLst>
                <a:ext uri="{FF2B5EF4-FFF2-40B4-BE49-F238E27FC236}">
                  <a16:creationId xmlns:a16="http://schemas.microsoft.com/office/drawing/2014/main" id="{A4847524-A019-8722-2D68-A72328AD5E8B}"/>
                </a:ext>
              </a:extLst>
            </p:cNvPr>
            <p:cNvSpPr/>
            <p:nvPr/>
          </p:nvSpPr>
          <p:spPr>
            <a:xfrm>
              <a:off x="6922933"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Set7</a:t>
              </a:r>
            </a:p>
          </p:txBody>
        </p:sp>
        <p:sp>
          <p:nvSpPr>
            <p:cNvPr id="279" name="Rectangle 278">
              <a:extLst>
                <a:ext uri="{FF2B5EF4-FFF2-40B4-BE49-F238E27FC236}">
                  <a16:creationId xmlns:a16="http://schemas.microsoft.com/office/drawing/2014/main" id="{0E647873-CCCB-8C66-3BEA-FD184554D009}"/>
                </a:ext>
              </a:extLst>
            </p:cNvPr>
            <p:cNvSpPr/>
            <p:nvPr/>
          </p:nvSpPr>
          <p:spPr>
            <a:xfrm>
              <a:off x="7737642"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Set8</a:t>
              </a:r>
            </a:p>
          </p:txBody>
        </p:sp>
        <p:cxnSp>
          <p:nvCxnSpPr>
            <p:cNvPr id="280" name="Straight Arrow Connector 279">
              <a:extLst>
                <a:ext uri="{FF2B5EF4-FFF2-40B4-BE49-F238E27FC236}">
                  <a16:creationId xmlns:a16="http://schemas.microsoft.com/office/drawing/2014/main" id="{533C552A-2CA2-A5F3-D850-AAB0FF0FE8D6}"/>
                </a:ext>
              </a:extLst>
            </p:cNvPr>
            <p:cNvCxnSpPr>
              <a:cxnSpLocks/>
              <a:stCxn id="268" idx="2"/>
              <a:endCxn id="272" idx="0"/>
            </p:cNvCxnSpPr>
            <p:nvPr/>
          </p:nvCxnSpPr>
          <p:spPr>
            <a:xfrm flipH="1">
              <a:off x="2379579" y="2441964"/>
              <a:ext cx="130705" cy="818148"/>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04E61C4E-F6D0-DE71-E46F-93048A91E73B}"/>
                </a:ext>
              </a:extLst>
            </p:cNvPr>
            <p:cNvCxnSpPr>
              <a:cxnSpLocks/>
              <a:stCxn id="268" idx="2"/>
              <a:endCxn id="276" idx="0"/>
            </p:cNvCxnSpPr>
            <p:nvPr/>
          </p:nvCxnSpPr>
          <p:spPr>
            <a:xfrm>
              <a:off x="2510284" y="2441964"/>
              <a:ext cx="3128135" cy="818148"/>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2" name="Straight Arrow Connector 281">
              <a:extLst>
                <a:ext uri="{FF2B5EF4-FFF2-40B4-BE49-F238E27FC236}">
                  <a16:creationId xmlns:a16="http://schemas.microsoft.com/office/drawing/2014/main" id="{0B5FFD25-8FB4-BC65-10DF-BA345CDA311F}"/>
                </a:ext>
              </a:extLst>
            </p:cNvPr>
            <p:cNvCxnSpPr>
              <a:cxnSpLocks/>
              <a:stCxn id="269" idx="2"/>
              <a:endCxn id="273" idx="0"/>
            </p:cNvCxnSpPr>
            <p:nvPr/>
          </p:nvCxnSpPr>
          <p:spPr>
            <a:xfrm flipH="1">
              <a:off x="3194289" y="2441965"/>
              <a:ext cx="1041073" cy="818147"/>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FEE8C4EB-0A6D-7950-E351-B09D3120B3E8}"/>
                </a:ext>
              </a:extLst>
            </p:cNvPr>
            <p:cNvCxnSpPr>
              <a:cxnSpLocks/>
              <a:stCxn id="269" idx="2"/>
              <a:endCxn id="277" idx="0"/>
            </p:cNvCxnSpPr>
            <p:nvPr/>
          </p:nvCxnSpPr>
          <p:spPr>
            <a:xfrm>
              <a:off x="4235361" y="2441965"/>
              <a:ext cx="2217768" cy="818147"/>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DBFEE715-CCE1-25F3-C33B-6F4BA2AA6E6A}"/>
                </a:ext>
              </a:extLst>
            </p:cNvPr>
            <p:cNvCxnSpPr>
              <a:cxnSpLocks/>
              <a:stCxn id="270" idx="2"/>
              <a:endCxn id="274" idx="0"/>
            </p:cNvCxnSpPr>
            <p:nvPr/>
          </p:nvCxnSpPr>
          <p:spPr>
            <a:xfrm flipH="1">
              <a:off x="4008999" y="2441964"/>
              <a:ext cx="1961032" cy="818148"/>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11965598-32CE-21BD-25F9-762400D26BBB}"/>
                </a:ext>
              </a:extLst>
            </p:cNvPr>
            <p:cNvCxnSpPr>
              <a:cxnSpLocks/>
              <a:stCxn id="270" idx="2"/>
              <a:endCxn id="278" idx="0"/>
            </p:cNvCxnSpPr>
            <p:nvPr/>
          </p:nvCxnSpPr>
          <p:spPr>
            <a:xfrm>
              <a:off x="5970032" y="2441964"/>
              <a:ext cx="1297808" cy="818148"/>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6" name="Straight Arrow Connector 285">
              <a:extLst>
                <a:ext uri="{FF2B5EF4-FFF2-40B4-BE49-F238E27FC236}">
                  <a16:creationId xmlns:a16="http://schemas.microsoft.com/office/drawing/2014/main" id="{3CC3A1B9-BFEC-0EEF-04AA-33387BC7D697}"/>
                </a:ext>
              </a:extLst>
            </p:cNvPr>
            <p:cNvCxnSpPr>
              <a:cxnSpLocks/>
              <a:stCxn id="271" idx="2"/>
              <a:endCxn id="275" idx="0"/>
            </p:cNvCxnSpPr>
            <p:nvPr/>
          </p:nvCxnSpPr>
          <p:spPr>
            <a:xfrm flipH="1">
              <a:off x="4823709" y="2441963"/>
              <a:ext cx="2876196" cy="818148"/>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E3608E07-5897-F642-370C-53AFEEE8AB16}"/>
                </a:ext>
              </a:extLst>
            </p:cNvPr>
            <p:cNvCxnSpPr>
              <a:cxnSpLocks/>
              <a:stCxn id="271" idx="2"/>
              <a:endCxn id="279" idx="0"/>
            </p:cNvCxnSpPr>
            <p:nvPr/>
          </p:nvCxnSpPr>
          <p:spPr>
            <a:xfrm>
              <a:off x="7699905" y="2441963"/>
              <a:ext cx="382642" cy="818148"/>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cxnSp>
        <p:nvCxnSpPr>
          <p:cNvPr id="5" name="Straight Connector 4">
            <a:extLst>
              <a:ext uri="{FF2B5EF4-FFF2-40B4-BE49-F238E27FC236}">
                <a16:creationId xmlns:a16="http://schemas.microsoft.com/office/drawing/2014/main" id="{D19D6F42-F873-63D3-2CCA-F74C6CED9DF4}"/>
              </a:ext>
            </a:extLst>
          </p:cNvPr>
          <p:cNvCxnSpPr>
            <a:cxnSpLocks/>
          </p:cNvCxnSpPr>
          <p:nvPr/>
        </p:nvCxnSpPr>
        <p:spPr>
          <a:xfrm flipV="1">
            <a:off x="2822295" y="1535628"/>
            <a:ext cx="3993626" cy="623841"/>
          </a:xfrm>
          <a:prstGeom prst="line">
            <a:avLst/>
          </a:prstGeom>
          <a:ln w="15875">
            <a:solidFill>
              <a:schemeClr val="accent4">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69187AB-8844-FE52-9BCF-85D1BC65A531}"/>
              </a:ext>
            </a:extLst>
          </p:cNvPr>
          <p:cNvCxnSpPr>
            <a:cxnSpLocks/>
          </p:cNvCxnSpPr>
          <p:nvPr/>
        </p:nvCxnSpPr>
        <p:spPr>
          <a:xfrm>
            <a:off x="2844180" y="2503570"/>
            <a:ext cx="3993626" cy="1494016"/>
          </a:xfrm>
          <a:prstGeom prst="line">
            <a:avLst/>
          </a:prstGeom>
          <a:ln w="15875">
            <a:solidFill>
              <a:schemeClr val="accent4">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43C91DBB-E290-5C91-CC03-2E6C19234BFE}"/>
              </a:ext>
            </a:extLst>
          </p:cNvPr>
          <p:cNvSpPr/>
          <p:nvPr/>
        </p:nvSpPr>
        <p:spPr>
          <a:xfrm>
            <a:off x="6808861" y="1267934"/>
            <a:ext cx="5112207" cy="2959307"/>
          </a:xfrm>
          <a:prstGeom prst="roundRect">
            <a:avLst/>
          </a:prstGeom>
          <a:noFill/>
          <a:ln w="1905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CAD139F-DC26-A552-0540-494D5A6F8FEE}"/>
              </a:ext>
            </a:extLst>
          </p:cNvPr>
          <p:cNvSpPr txBox="1"/>
          <p:nvPr/>
        </p:nvSpPr>
        <p:spPr>
          <a:xfrm>
            <a:off x="7809683" y="3624967"/>
            <a:ext cx="3391024" cy="400110"/>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Sharing register = 0000 </a:t>
            </a:r>
            <a:endParaRPr lang="en-US" sz="2000" dirty="0"/>
          </a:p>
        </p:txBody>
      </p:sp>
    </p:spTree>
    <p:extLst>
      <p:ext uri="{BB962C8B-B14F-4D97-AF65-F5344CB8AC3E}">
        <p14:creationId xmlns:p14="http://schemas.microsoft.com/office/powerpoint/2010/main" val="2733561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Proposal:</a:t>
            </a:r>
            <a:r>
              <a:rPr lang="zh-CN" altLang="en-US" b="1" dirty="0">
                <a:latin typeface="Candara" panose="020E0502030303020204" pitchFamily="34" charset="0"/>
              </a:rPr>
              <a:t> </a:t>
            </a:r>
            <a:r>
              <a:rPr lang="en-US" altLang="zh-CN" b="1" dirty="0">
                <a:latin typeface="Candara" panose="020E0502030303020204" pitchFamily="34" charset="0"/>
              </a:rPr>
              <a:t>TLB set sharing </a:t>
            </a:r>
            <a:endParaRPr lang="en-US" b="1" dirty="0">
              <a:latin typeface="Candara" panose="020E0502030303020204" pitchFamily="34" charset="0"/>
            </a:endParaRPr>
          </a:p>
        </p:txBody>
      </p:sp>
      <p:grpSp>
        <p:nvGrpSpPr>
          <p:cNvPr id="7" name="Group 6">
            <a:extLst>
              <a:ext uri="{FF2B5EF4-FFF2-40B4-BE49-F238E27FC236}">
                <a16:creationId xmlns:a16="http://schemas.microsoft.com/office/drawing/2014/main" id="{A3542264-DC9A-DECF-24C0-1D04C1CBF33A}"/>
              </a:ext>
            </a:extLst>
          </p:cNvPr>
          <p:cNvGrpSpPr/>
          <p:nvPr/>
        </p:nvGrpSpPr>
        <p:grpSpPr>
          <a:xfrm>
            <a:off x="570092" y="1267934"/>
            <a:ext cx="11350976" cy="4322131"/>
            <a:chOff x="570092" y="1267934"/>
            <a:chExt cx="11350976" cy="4322131"/>
          </a:xfrm>
        </p:grpSpPr>
        <p:grpSp>
          <p:nvGrpSpPr>
            <p:cNvPr id="3" name="Group 2">
              <a:extLst>
                <a:ext uri="{FF2B5EF4-FFF2-40B4-BE49-F238E27FC236}">
                  <a16:creationId xmlns:a16="http://schemas.microsoft.com/office/drawing/2014/main" id="{2503B102-1BD0-AF96-5BB6-6D1F634F983F}"/>
                </a:ext>
              </a:extLst>
            </p:cNvPr>
            <p:cNvGrpSpPr/>
            <p:nvPr/>
          </p:nvGrpSpPr>
          <p:grpSpPr>
            <a:xfrm>
              <a:off x="570092" y="1267934"/>
              <a:ext cx="6245829" cy="4322131"/>
              <a:chOff x="1298224" y="1531187"/>
              <a:chExt cx="6245829" cy="4322131"/>
            </a:xfrm>
          </p:grpSpPr>
          <p:grpSp>
            <p:nvGrpSpPr>
              <p:cNvPr id="12" name="Group 11">
                <a:extLst>
                  <a:ext uri="{FF2B5EF4-FFF2-40B4-BE49-F238E27FC236}">
                    <a16:creationId xmlns:a16="http://schemas.microsoft.com/office/drawing/2014/main" id="{6DFB7CAC-480A-B75A-5701-3B9C8F586348}"/>
                  </a:ext>
                </a:extLst>
              </p:cNvPr>
              <p:cNvGrpSpPr/>
              <p:nvPr/>
            </p:nvGrpSpPr>
            <p:grpSpPr>
              <a:xfrm>
                <a:off x="3059039" y="3385364"/>
                <a:ext cx="1280688" cy="1475012"/>
                <a:chOff x="5228392" y="7052899"/>
                <a:chExt cx="1714979" cy="2091897"/>
              </a:xfrm>
            </p:grpSpPr>
            <p:sp>
              <p:nvSpPr>
                <p:cNvPr id="210" name="TextBox 323">
                  <a:extLst>
                    <a:ext uri="{FF2B5EF4-FFF2-40B4-BE49-F238E27FC236}">
                      <a16:creationId xmlns:a16="http://schemas.microsoft.com/office/drawing/2014/main" id="{390B613A-1191-CE3D-ADBA-69EEDBC8D56D}"/>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11" name="TextBox 323">
                  <a:extLst>
                    <a:ext uri="{FF2B5EF4-FFF2-40B4-BE49-F238E27FC236}">
                      <a16:creationId xmlns:a16="http://schemas.microsoft.com/office/drawing/2014/main" id="{0116DCAD-BA85-D02B-6958-DF5F083A12C2}"/>
                    </a:ext>
                  </a:extLst>
                </p:cNvPr>
                <p:cNvSpPr txBox="1"/>
                <p:nvPr/>
              </p:nvSpPr>
              <p:spPr>
                <a:xfrm>
                  <a:off x="5237052" y="7052899"/>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12" name="TextBox 323">
                  <a:extLst>
                    <a:ext uri="{FF2B5EF4-FFF2-40B4-BE49-F238E27FC236}">
                      <a16:creationId xmlns:a16="http://schemas.microsoft.com/office/drawing/2014/main" id="{08A7896C-E4D2-3F2C-B78F-FE6E454B3474}"/>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13" name="TextBox 323">
                  <a:extLst>
                    <a:ext uri="{FF2B5EF4-FFF2-40B4-BE49-F238E27FC236}">
                      <a16:creationId xmlns:a16="http://schemas.microsoft.com/office/drawing/2014/main" id="{5D34D36C-02BB-9DB1-2FE0-701C7FE19361}"/>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14" name="TextBox 323">
                  <a:extLst>
                    <a:ext uri="{FF2B5EF4-FFF2-40B4-BE49-F238E27FC236}">
                      <a16:creationId xmlns:a16="http://schemas.microsoft.com/office/drawing/2014/main" id="{67CE81D1-3D58-DDDA-A6DF-9E56D384D915}"/>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15" name="TextBox 323">
                  <a:extLst>
                    <a:ext uri="{FF2B5EF4-FFF2-40B4-BE49-F238E27FC236}">
                      <a16:creationId xmlns:a16="http://schemas.microsoft.com/office/drawing/2014/main" id="{765421EF-3B02-2CDE-1072-AB61684C88CB}"/>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216" name="组合 313">
                  <a:extLst>
                    <a:ext uri="{FF2B5EF4-FFF2-40B4-BE49-F238E27FC236}">
                      <a16:creationId xmlns:a16="http://schemas.microsoft.com/office/drawing/2014/main" id="{83D6E8C0-E6CF-67C8-2E67-0AED192950C5}"/>
                    </a:ext>
                  </a:extLst>
                </p:cNvPr>
                <p:cNvGrpSpPr/>
                <p:nvPr/>
              </p:nvGrpSpPr>
              <p:grpSpPr>
                <a:xfrm>
                  <a:off x="6162010" y="8348597"/>
                  <a:ext cx="377952" cy="73152"/>
                  <a:chOff x="9014569" y="10768222"/>
                  <a:chExt cx="377952" cy="73152"/>
                </a:xfrm>
              </p:grpSpPr>
              <p:sp>
                <p:nvSpPr>
                  <p:cNvPr id="217" name="Oval 34">
                    <a:extLst>
                      <a:ext uri="{FF2B5EF4-FFF2-40B4-BE49-F238E27FC236}">
                        <a16:creationId xmlns:a16="http://schemas.microsoft.com/office/drawing/2014/main" id="{3808C270-A645-0D21-D82A-84C4610C71EF}"/>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218" name="Oval 34">
                    <a:extLst>
                      <a:ext uri="{FF2B5EF4-FFF2-40B4-BE49-F238E27FC236}">
                        <a16:creationId xmlns:a16="http://schemas.microsoft.com/office/drawing/2014/main" id="{E4D12509-A0D6-CD84-BD67-315EAF8AA258}"/>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219" name="Oval 34">
                    <a:extLst>
                      <a:ext uri="{FF2B5EF4-FFF2-40B4-BE49-F238E27FC236}">
                        <a16:creationId xmlns:a16="http://schemas.microsoft.com/office/drawing/2014/main" id="{5D445685-6C90-AAD6-BFD1-ABFBAC888845}"/>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grpSp>
          <p:grpSp>
            <p:nvGrpSpPr>
              <p:cNvPr id="13" name="Group 12">
                <a:extLst>
                  <a:ext uri="{FF2B5EF4-FFF2-40B4-BE49-F238E27FC236}">
                    <a16:creationId xmlns:a16="http://schemas.microsoft.com/office/drawing/2014/main" id="{AAAB9AEE-54ED-A39F-19CA-63118FDDBF77}"/>
                  </a:ext>
                </a:extLst>
              </p:cNvPr>
              <p:cNvGrpSpPr/>
              <p:nvPr/>
            </p:nvGrpSpPr>
            <p:grpSpPr>
              <a:xfrm>
                <a:off x="2738536" y="3226554"/>
                <a:ext cx="1923926" cy="1843248"/>
                <a:chOff x="5227201" y="6530658"/>
                <a:chExt cx="2576344" cy="2614138"/>
              </a:xfrm>
            </p:grpSpPr>
            <p:sp>
              <p:nvSpPr>
                <p:cNvPr id="190" name="TextBox 323">
                  <a:extLst>
                    <a:ext uri="{FF2B5EF4-FFF2-40B4-BE49-F238E27FC236}">
                      <a16:creationId xmlns:a16="http://schemas.microsoft.com/office/drawing/2014/main" id="{26668464-DDF9-03AE-E8E5-E520F4F21211}"/>
                    </a:ext>
                  </a:extLst>
                </p:cNvPr>
                <p:cNvSpPr txBox="1"/>
                <p:nvPr/>
              </p:nvSpPr>
              <p:spPr>
                <a:xfrm>
                  <a:off x="5235872" y="8095644"/>
                  <a:ext cx="2491912" cy="528648"/>
                </a:xfrm>
                <a:prstGeom prst="rect">
                  <a:avLst/>
                </a:prstGeom>
                <a:ln w="28575">
                  <a:prstDash val="dash"/>
                </a:ln>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1" name="TextBox 323">
                  <a:extLst>
                    <a:ext uri="{FF2B5EF4-FFF2-40B4-BE49-F238E27FC236}">
                      <a16:creationId xmlns:a16="http://schemas.microsoft.com/office/drawing/2014/main" id="{F57C7679-C1B4-B75F-3424-E20955B2D512}"/>
                    </a:ext>
                  </a:extLst>
                </p:cNvPr>
                <p:cNvSpPr txBox="1"/>
                <p:nvPr/>
              </p:nvSpPr>
              <p:spPr>
                <a:xfrm>
                  <a:off x="5741355" y="6530658"/>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2" name="TextBox 323">
                  <a:extLst>
                    <a:ext uri="{FF2B5EF4-FFF2-40B4-BE49-F238E27FC236}">
                      <a16:creationId xmlns:a16="http://schemas.microsoft.com/office/drawing/2014/main" id="{A0AA8626-E177-E4FC-0EE2-20E957A26CB3}"/>
                    </a:ext>
                  </a:extLst>
                </p:cNvPr>
                <p:cNvSpPr txBox="1"/>
                <p:nvPr/>
              </p:nvSpPr>
              <p:spPr>
                <a:xfrm>
                  <a:off x="6934529" y="6530658"/>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3" name="TextBox 323">
                  <a:extLst>
                    <a:ext uri="{FF2B5EF4-FFF2-40B4-BE49-F238E27FC236}">
                      <a16:creationId xmlns:a16="http://schemas.microsoft.com/office/drawing/2014/main" id="{0455DEC6-A5AE-59B2-0B76-BBCD3C820A86}"/>
                    </a:ext>
                  </a:extLst>
                </p:cNvPr>
                <p:cNvSpPr txBox="1"/>
                <p:nvPr/>
              </p:nvSpPr>
              <p:spPr>
                <a:xfrm>
                  <a:off x="5228392" y="6530658"/>
                  <a:ext cx="51296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4" name="TextBox 323">
                  <a:extLst>
                    <a:ext uri="{FF2B5EF4-FFF2-40B4-BE49-F238E27FC236}">
                      <a16:creationId xmlns:a16="http://schemas.microsoft.com/office/drawing/2014/main" id="{21A757E6-9563-B542-3B8D-6B2C871DFC57}"/>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5" name="TextBox 323">
                  <a:extLst>
                    <a:ext uri="{FF2B5EF4-FFF2-40B4-BE49-F238E27FC236}">
                      <a16:creationId xmlns:a16="http://schemas.microsoft.com/office/drawing/2014/main" id="{5AE73A6C-4E05-A451-2F89-59B25267DECF}"/>
                    </a:ext>
                  </a:extLst>
                </p:cNvPr>
                <p:cNvSpPr txBox="1"/>
                <p:nvPr/>
              </p:nvSpPr>
              <p:spPr>
                <a:xfrm>
                  <a:off x="6934529" y="7052899"/>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6" name="TextBox 323">
                  <a:extLst>
                    <a:ext uri="{FF2B5EF4-FFF2-40B4-BE49-F238E27FC236}">
                      <a16:creationId xmlns:a16="http://schemas.microsoft.com/office/drawing/2014/main" id="{9164C042-5875-C17D-8C91-1B9D26017ED9}"/>
                    </a:ext>
                  </a:extLst>
                </p:cNvPr>
                <p:cNvSpPr txBox="1"/>
                <p:nvPr/>
              </p:nvSpPr>
              <p:spPr>
                <a:xfrm>
                  <a:off x="5237052" y="7052899"/>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7" name="TextBox 196">
                  <a:extLst>
                    <a:ext uri="{FF2B5EF4-FFF2-40B4-BE49-F238E27FC236}">
                      <a16:creationId xmlns:a16="http://schemas.microsoft.com/office/drawing/2014/main" id="{3DF483B8-3240-BD39-46AF-90CE945E760F}"/>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8" name="TextBox 323">
                  <a:extLst>
                    <a:ext uri="{FF2B5EF4-FFF2-40B4-BE49-F238E27FC236}">
                      <a16:creationId xmlns:a16="http://schemas.microsoft.com/office/drawing/2014/main" id="{D22D8B55-3877-DE3E-3499-478FF5757573}"/>
                    </a:ext>
                  </a:extLst>
                </p:cNvPr>
                <p:cNvSpPr txBox="1"/>
                <p:nvPr/>
              </p:nvSpPr>
              <p:spPr>
                <a:xfrm>
                  <a:off x="6934529" y="7577475"/>
                  <a:ext cx="793260"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99" name="TextBox 323">
                  <a:extLst>
                    <a:ext uri="{FF2B5EF4-FFF2-40B4-BE49-F238E27FC236}">
                      <a16:creationId xmlns:a16="http://schemas.microsoft.com/office/drawing/2014/main" id="{B6BE5F85-A2DF-FA41-5585-CA12C9DEEB67}"/>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00" name="TextBox 323">
                  <a:extLst>
                    <a:ext uri="{FF2B5EF4-FFF2-40B4-BE49-F238E27FC236}">
                      <a16:creationId xmlns:a16="http://schemas.microsoft.com/office/drawing/2014/main" id="{0BB9BDD2-EF07-D6DB-3E14-DDEB194FCFF1}"/>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01" name="TextBox 323">
                  <a:extLst>
                    <a:ext uri="{FF2B5EF4-FFF2-40B4-BE49-F238E27FC236}">
                      <a16:creationId xmlns:a16="http://schemas.microsoft.com/office/drawing/2014/main" id="{9DF977AB-3D29-D351-C360-B83B0D65B62E}"/>
                    </a:ext>
                  </a:extLst>
                </p:cNvPr>
                <p:cNvSpPr txBox="1"/>
                <p:nvPr/>
              </p:nvSpPr>
              <p:spPr>
                <a:xfrm>
                  <a:off x="6934529" y="8620220"/>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202" name="TextBox 323">
                  <a:extLst>
                    <a:ext uri="{FF2B5EF4-FFF2-40B4-BE49-F238E27FC236}">
                      <a16:creationId xmlns:a16="http://schemas.microsoft.com/office/drawing/2014/main" id="{35FECC7C-3F5B-3825-44DB-35C9E136DDEC}"/>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203" name="组合 313">
                  <a:extLst>
                    <a:ext uri="{FF2B5EF4-FFF2-40B4-BE49-F238E27FC236}">
                      <a16:creationId xmlns:a16="http://schemas.microsoft.com/office/drawing/2014/main" id="{67FE41EE-A36F-354E-5E84-1CACD511BBBE}"/>
                    </a:ext>
                  </a:extLst>
                </p:cNvPr>
                <p:cNvGrpSpPr/>
                <p:nvPr/>
              </p:nvGrpSpPr>
              <p:grpSpPr>
                <a:xfrm>
                  <a:off x="6162010" y="8348597"/>
                  <a:ext cx="377952" cy="73152"/>
                  <a:chOff x="9014569" y="10768222"/>
                  <a:chExt cx="377952" cy="73152"/>
                </a:xfrm>
              </p:grpSpPr>
              <p:sp>
                <p:nvSpPr>
                  <p:cNvPr id="207" name="Oval 34">
                    <a:extLst>
                      <a:ext uri="{FF2B5EF4-FFF2-40B4-BE49-F238E27FC236}">
                        <a16:creationId xmlns:a16="http://schemas.microsoft.com/office/drawing/2014/main" id="{8DF43E83-AAF9-6630-E0F2-F1B5E314851C}"/>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208" name="Oval 34">
                    <a:extLst>
                      <a:ext uri="{FF2B5EF4-FFF2-40B4-BE49-F238E27FC236}">
                        <a16:creationId xmlns:a16="http://schemas.microsoft.com/office/drawing/2014/main" id="{9DF7E94C-B01C-89CA-F173-5856A0461BB1}"/>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209" name="Oval 34">
                    <a:extLst>
                      <a:ext uri="{FF2B5EF4-FFF2-40B4-BE49-F238E27FC236}">
                        <a16:creationId xmlns:a16="http://schemas.microsoft.com/office/drawing/2014/main" id="{E213B55D-5421-69D4-1094-84D5961A5732}"/>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sp>
              <p:nvSpPr>
                <p:cNvPr id="204" name="TextBox 325">
                  <a:extLst>
                    <a:ext uri="{FF2B5EF4-FFF2-40B4-BE49-F238E27FC236}">
                      <a16:creationId xmlns:a16="http://schemas.microsoft.com/office/drawing/2014/main" id="{425CF9B3-F651-8194-A78A-6F62021084CF}"/>
                    </a:ext>
                  </a:extLst>
                </p:cNvPr>
                <p:cNvSpPr txBox="1"/>
                <p:nvPr/>
              </p:nvSpPr>
              <p:spPr>
                <a:xfrm>
                  <a:off x="6025343" y="6563090"/>
                  <a:ext cx="88293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Tag</a:t>
                  </a:r>
                </a:p>
              </p:txBody>
            </p:sp>
            <p:sp>
              <p:nvSpPr>
                <p:cNvPr id="205" name="TextBox 326">
                  <a:extLst>
                    <a:ext uri="{FF2B5EF4-FFF2-40B4-BE49-F238E27FC236}">
                      <a16:creationId xmlns:a16="http://schemas.microsoft.com/office/drawing/2014/main" id="{133EF538-2C41-6C52-FA37-284D41140B8E}"/>
                    </a:ext>
                  </a:extLst>
                </p:cNvPr>
                <p:cNvSpPr txBox="1"/>
                <p:nvPr/>
              </p:nvSpPr>
              <p:spPr>
                <a:xfrm>
                  <a:off x="6989771" y="6563090"/>
                  <a:ext cx="813774" cy="392847"/>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PPN</a:t>
                  </a:r>
                  <a:endParaRPr lang="en-US" sz="1200" b="1" dirty="0">
                    <a:latin typeface="Arial" panose="020B0604020202020204" pitchFamily="34" charset="0"/>
                    <a:cs typeface="Arial" panose="020B0604020202020204" pitchFamily="34" charset="0"/>
                  </a:endParaRPr>
                </a:p>
              </p:txBody>
            </p:sp>
            <p:sp>
              <p:nvSpPr>
                <p:cNvPr id="206" name="TextBox 325">
                  <a:extLst>
                    <a:ext uri="{FF2B5EF4-FFF2-40B4-BE49-F238E27FC236}">
                      <a16:creationId xmlns:a16="http://schemas.microsoft.com/office/drawing/2014/main" id="{96368950-35C1-66ED-8A4C-B8BE507DF970}"/>
                    </a:ext>
                  </a:extLst>
                </p:cNvPr>
                <p:cNvSpPr txBox="1"/>
                <p:nvPr/>
              </p:nvSpPr>
              <p:spPr>
                <a:xfrm>
                  <a:off x="5227201" y="6563090"/>
                  <a:ext cx="74457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v/d</a:t>
                  </a:r>
                </a:p>
              </p:txBody>
            </p:sp>
          </p:grpSp>
          <p:grpSp>
            <p:nvGrpSpPr>
              <p:cNvPr id="26" name="Group 25">
                <a:extLst>
                  <a:ext uri="{FF2B5EF4-FFF2-40B4-BE49-F238E27FC236}">
                    <a16:creationId xmlns:a16="http://schemas.microsoft.com/office/drawing/2014/main" id="{AE98CE2F-6EF7-251C-756E-D51624617266}"/>
                  </a:ext>
                </a:extLst>
              </p:cNvPr>
              <p:cNvGrpSpPr/>
              <p:nvPr/>
            </p:nvGrpSpPr>
            <p:grpSpPr>
              <a:xfrm>
                <a:off x="2413556" y="3435719"/>
                <a:ext cx="1923926" cy="1843248"/>
                <a:chOff x="5227201" y="6530658"/>
                <a:chExt cx="2576344" cy="2614138"/>
              </a:xfrm>
            </p:grpSpPr>
            <p:sp>
              <p:nvSpPr>
                <p:cNvPr id="170" name="TextBox 323">
                  <a:extLst>
                    <a:ext uri="{FF2B5EF4-FFF2-40B4-BE49-F238E27FC236}">
                      <a16:creationId xmlns:a16="http://schemas.microsoft.com/office/drawing/2014/main" id="{20E5DED3-84C5-5AE4-2C4A-084594C9E05D}"/>
                    </a:ext>
                  </a:extLst>
                </p:cNvPr>
                <p:cNvSpPr txBox="1"/>
                <p:nvPr/>
              </p:nvSpPr>
              <p:spPr>
                <a:xfrm>
                  <a:off x="5235872" y="8095644"/>
                  <a:ext cx="2491912" cy="528648"/>
                </a:xfrm>
                <a:prstGeom prst="rect">
                  <a:avLst/>
                </a:prstGeom>
                <a:ln w="28575">
                  <a:prstDash val="dash"/>
                </a:ln>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1" name="TextBox 323">
                  <a:extLst>
                    <a:ext uri="{FF2B5EF4-FFF2-40B4-BE49-F238E27FC236}">
                      <a16:creationId xmlns:a16="http://schemas.microsoft.com/office/drawing/2014/main" id="{00EFB6E3-3A82-E8A9-CCEE-F393DA899E70}"/>
                    </a:ext>
                  </a:extLst>
                </p:cNvPr>
                <p:cNvSpPr txBox="1"/>
                <p:nvPr/>
              </p:nvSpPr>
              <p:spPr>
                <a:xfrm>
                  <a:off x="5741355" y="6530658"/>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2" name="TextBox 323">
                  <a:extLst>
                    <a:ext uri="{FF2B5EF4-FFF2-40B4-BE49-F238E27FC236}">
                      <a16:creationId xmlns:a16="http://schemas.microsoft.com/office/drawing/2014/main" id="{1DB81D00-A27F-62BC-4BC7-E115E368F4CA}"/>
                    </a:ext>
                  </a:extLst>
                </p:cNvPr>
                <p:cNvSpPr txBox="1"/>
                <p:nvPr/>
              </p:nvSpPr>
              <p:spPr>
                <a:xfrm>
                  <a:off x="6934529" y="6530658"/>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3" name="TextBox 323">
                  <a:extLst>
                    <a:ext uri="{FF2B5EF4-FFF2-40B4-BE49-F238E27FC236}">
                      <a16:creationId xmlns:a16="http://schemas.microsoft.com/office/drawing/2014/main" id="{A066D016-422E-C4D1-5861-5D73BA4E0005}"/>
                    </a:ext>
                  </a:extLst>
                </p:cNvPr>
                <p:cNvSpPr txBox="1"/>
                <p:nvPr/>
              </p:nvSpPr>
              <p:spPr>
                <a:xfrm>
                  <a:off x="5228392" y="6530658"/>
                  <a:ext cx="51296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4" name="TextBox 323">
                  <a:extLst>
                    <a:ext uri="{FF2B5EF4-FFF2-40B4-BE49-F238E27FC236}">
                      <a16:creationId xmlns:a16="http://schemas.microsoft.com/office/drawing/2014/main" id="{D9F83ABC-100A-BB26-A3A2-3E2DAA72B746}"/>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5" name="TextBox 323">
                  <a:extLst>
                    <a:ext uri="{FF2B5EF4-FFF2-40B4-BE49-F238E27FC236}">
                      <a16:creationId xmlns:a16="http://schemas.microsoft.com/office/drawing/2014/main" id="{3C68FDC1-2543-49C5-8F67-6C769E101367}"/>
                    </a:ext>
                  </a:extLst>
                </p:cNvPr>
                <p:cNvSpPr txBox="1"/>
                <p:nvPr/>
              </p:nvSpPr>
              <p:spPr>
                <a:xfrm>
                  <a:off x="6934529" y="7052899"/>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6" name="TextBox 323">
                  <a:extLst>
                    <a:ext uri="{FF2B5EF4-FFF2-40B4-BE49-F238E27FC236}">
                      <a16:creationId xmlns:a16="http://schemas.microsoft.com/office/drawing/2014/main" id="{E7936559-E29C-5D2B-CB6F-D87BBFDD9EEA}"/>
                    </a:ext>
                  </a:extLst>
                </p:cNvPr>
                <p:cNvSpPr txBox="1"/>
                <p:nvPr/>
              </p:nvSpPr>
              <p:spPr>
                <a:xfrm>
                  <a:off x="5237052" y="7052899"/>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7" name="TextBox 323">
                  <a:extLst>
                    <a:ext uri="{FF2B5EF4-FFF2-40B4-BE49-F238E27FC236}">
                      <a16:creationId xmlns:a16="http://schemas.microsoft.com/office/drawing/2014/main" id="{D8D2F386-BCB1-378D-9DAF-362426FF1A95}"/>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8" name="TextBox 323">
                  <a:extLst>
                    <a:ext uri="{FF2B5EF4-FFF2-40B4-BE49-F238E27FC236}">
                      <a16:creationId xmlns:a16="http://schemas.microsoft.com/office/drawing/2014/main" id="{EB4B0235-6F22-F416-BFDE-0EA904D1F17B}"/>
                    </a:ext>
                  </a:extLst>
                </p:cNvPr>
                <p:cNvSpPr txBox="1"/>
                <p:nvPr/>
              </p:nvSpPr>
              <p:spPr>
                <a:xfrm>
                  <a:off x="6934529" y="7577475"/>
                  <a:ext cx="793260"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79" name="TextBox 323">
                  <a:extLst>
                    <a:ext uri="{FF2B5EF4-FFF2-40B4-BE49-F238E27FC236}">
                      <a16:creationId xmlns:a16="http://schemas.microsoft.com/office/drawing/2014/main" id="{FB7F7F79-43C8-BA3E-1C90-92DDA0C631F8}"/>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80" name="TextBox 323">
                  <a:extLst>
                    <a:ext uri="{FF2B5EF4-FFF2-40B4-BE49-F238E27FC236}">
                      <a16:creationId xmlns:a16="http://schemas.microsoft.com/office/drawing/2014/main" id="{62137BFE-9990-6980-BCF3-48094AD98569}"/>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81" name="TextBox 323">
                  <a:extLst>
                    <a:ext uri="{FF2B5EF4-FFF2-40B4-BE49-F238E27FC236}">
                      <a16:creationId xmlns:a16="http://schemas.microsoft.com/office/drawing/2014/main" id="{443DE79B-5EDC-70CE-D516-F62D135023A9}"/>
                    </a:ext>
                  </a:extLst>
                </p:cNvPr>
                <p:cNvSpPr txBox="1"/>
                <p:nvPr/>
              </p:nvSpPr>
              <p:spPr>
                <a:xfrm>
                  <a:off x="6934529" y="8620220"/>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82" name="TextBox 323">
                  <a:extLst>
                    <a:ext uri="{FF2B5EF4-FFF2-40B4-BE49-F238E27FC236}">
                      <a16:creationId xmlns:a16="http://schemas.microsoft.com/office/drawing/2014/main" id="{F5FBA9DE-991F-8CE3-4605-92792F6ECA2E}"/>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183" name="组合 313">
                  <a:extLst>
                    <a:ext uri="{FF2B5EF4-FFF2-40B4-BE49-F238E27FC236}">
                      <a16:creationId xmlns:a16="http://schemas.microsoft.com/office/drawing/2014/main" id="{7BFA4F1D-CD74-A5CD-DCA6-04890E644E6C}"/>
                    </a:ext>
                  </a:extLst>
                </p:cNvPr>
                <p:cNvGrpSpPr/>
                <p:nvPr/>
              </p:nvGrpSpPr>
              <p:grpSpPr>
                <a:xfrm>
                  <a:off x="6162010" y="8348597"/>
                  <a:ext cx="377952" cy="73152"/>
                  <a:chOff x="9014569" y="10768222"/>
                  <a:chExt cx="377952" cy="73152"/>
                </a:xfrm>
              </p:grpSpPr>
              <p:sp>
                <p:nvSpPr>
                  <p:cNvPr id="187" name="Oval 34">
                    <a:extLst>
                      <a:ext uri="{FF2B5EF4-FFF2-40B4-BE49-F238E27FC236}">
                        <a16:creationId xmlns:a16="http://schemas.microsoft.com/office/drawing/2014/main" id="{1C4341BF-00C6-047C-1850-EBA7ED41E878}"/>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88" name="Oval 34">
                    <a:extLst>
                      <a:ext uri="{FF2B5EF4-FFF2-40B4-BE49-F238E27FC236}">
                        <a16:creationId xmlns:a16="http://schemas.microsoft.com/office/drawing/2014/main" id="{7E5E80C0-262C-FBC0-2B6C-C52E36FDD7EC}"/>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89" name="Oval 34">
                    <a:extLst>
                      <a:ext uri="{FF2B5EF4-FFF2-40B4-BE49-F238E27FC236}">
                        <a16:creationId xmlns:a16="http://schemas.microsoft.com/office/drawing/2014/main" id="{A67F1156-11F3-7D6F-0382-29A161889826}"/>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sp>
              <p:nvSpPr>
                <p:cNvPr id="184" name="TextBox 325">
                  <a:extLst>
                    <a:ext uri="{FF2B5EF4-FFF2-40B4-BE49-F238E27FC236}">
                      <a16:creationId xmlns:a16="http://schemas.microsoft.com/office/drawing/2014/main" id="{12C6E593-7340-4A32-EFF6-4F09A5833367}"/>
                    </a:ext>
                  </a:extLst>
                </p:cNvPr>
                <p:cNvSpPr txBox="1"/>
                <p:nvPr/>
              </p:nvSpPr>
              <p:spPr>
                <a:xfrm>
                  <a:off x="6025343" y="6563090"/>
                  <a:ext cx="88293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Tag</a:t>
                  </a:r>
                </a:p>
              </p:txBody>
            </p:sp>
            <p:sp>
              <p:nvSpPr>
                <p:cNvPr id="185" name="TextBox 326">
                  <a:extLst>
                    <a:ext uri="{FF2B5EF4-FFF2-40B4-BE49-F238E27FC236}">
                      <a16:creationId xmlns:a16="http://schemas.microsoft.com/office/drawing/2014/main" id="{2762B388-8C00-CA3A-6DEA-327EFE8870C2}"/>
                    </a:ext>
                  </a:extLst>
                </p:cNvPr>
                <p:cNvSpPr txBox="1"/>
                <p:nvPr/>
              </p:nvSpPr>
              <p:spPr>
                <a:xfrm>
                  <a:off x="6989771" y="6563090"/>
                  <a:ext cx="813774" cy="392847"/>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PPN</a:t>
                  </a:r>
                  <a:endParaRPr lang="en-US" sz="1200" b="1" dirty="0">
                    <a:latin typeface="Arial" panose="020B0604020202020204" pitchFamily="34" charset="0"/>
                    <a:cs typeface="Arial" panose="020B0604020202020204" pitchFamily="34" charset="0"/>
                  </a:endParaRPr>
                </a:p>
              </p:txBody>
            </p:sp>
            <p:sp>
              <p:nvSpPr>
                <p:cNvPr id="186" name="TextBox 325">
                  <a:extLst>
                    <a:ext uri="{FF2B5EF4-FFF2-40B4-BE49-F238E27FC236}">
                      <a16:creationId xmlns:a16="http://schemas.microsoft.com/office/drawing/2014/main" id="{9219C021-391D-3792-C399-0F81F7DCDF3D}"/>
                    </a:ext>
                  </a:extLst>
                </p:cNvPr>
                <p:cNvSpPr txBox="1"/>
                <p:nvPr/>
              </p:nvSpPr>
              <p:spPr>
                <a:xfrm>
                  <a:off x="5227201" y="6563090"/>
                  <a:ext cx="74457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v/d</a:t>
                  </a:r>
                </a:p>
              </p:txBody>
            </p:sp>
          </p:grpSp>
          <p:cxnSp>
            <p:nvCxnSpPr>
              <p:cNvPr id="35" name="Elbow Connector 464">
                <a:extLst>
                  <a:ext uri="{FF2B5EF4-FFF2-40B4-BE49-F238E27FC236}">
                    <a16:creationId xmlns:a16="http://schemas.microsoft.com/office/drawing/2014/main" id="{C6891F9C-5F6A-0BC6-C5D3-13B723BC6849}"/>
                  </a:ext>
                </a:extLst>
              </p:cNvPr>
              <p:cNvCxnSpPr>
                <a:cxnSpLocks/>
                <a:stCxn id="159" idx="1"/>
              </p:cNvCxnSpPr>
              <p:nvPr/>
            </p:nvCxnSpPr>
            <p:spPr>
              <a:xfrm rot="10800000">
                <a:off x="1746895" y="2850388"/>
                <a:ext cx="342570" cy="1646837"/>
              </a:xfrm>
              <a:prstGeom prst="bentConnector2">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4FEE96CD-41AC-3F88-99B9-D031F290DCE2}"/>
                  </a:ext>
                </a:extLst>
              </p:cNvPr>
              <p:cNvGrpSpPr/>
              <p:nvPr/>
            </p:nvGrpSpPr>
            <p:grpSpPr>
              <a:xfrm>
                <a:off x="2088576" y="3623118"/>
                <a:ext cx="1923926" cy="1745493"/>
                <a:chOff x="5227201" y="6530658"/>
                <a:chExt cx="2576344" cy="2614138"/>
              </a:xfrm>
            </p:grpSpPr>
            <p:sp>
              <p:nvSpPr>
                <p:cNvPr id="150" name="TextBox 323">
                  <a:extLst>
                    <a:ext uri="{FF2B5EF4-FFF2-40B4-BE49-F238E27FC236}">
                      <a16:creationId xmlns:a16="http://schemas.microsoft.com/office/drawing/2014/main" id="{13551908-1EB8-4B6B-A069-48E676A1BB07}"/>
                    </a:ext>
                  </a:extLst>
                </p:cNvPr>
                <p:cNvSpPr txBox="1"/>
                <p:nvPr/>
              </p:nvSpPr>
              <p:spPr>
                <a:xfrm>
                  <a:off x="5235872" y="8095644"/>
                  <a:ext cx="2491912" cy="528648"/>
                </a:xfrm>
                <a:prstGeom prst="rect">
                  <a:avLst/>
                </a:prstGeom>
                <a:ln w="28575">
                  <a:prstDash val="dash"/>
                </a:ln>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1" name="TextBox 323">
                  <a:extLst>
                    <a:ext uri="{FF2B5EF4-FFF2-40B4-BE49-F238E27FC236}">
                      <a16:creationId xmlns:a16="http://schemas.microsoft.com/office/drawing/2014/main" id="{E1347A41-4E8B-D686-5CE3-9FA3A7A579B3}"/>
                    </a:ext>
                  </a:extLst>
                </p:cNvPr>
                <p:cNvSpPr txBox="1"/>
                <p:nvPr/>
              </p:nvSpPr>
              <p:spPr>
                <a:xfrm>
                  <a:off x="5741355" y="6530658"/>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2" name="TextBox 323">
                  <a:extLst>
                    <a:ext uri="{FF2B5EF4-FFF2-40B4-BE49-F238E27FC236}">
                      <a16:creationId xmlns:a16="http://schemas.microsoft.com/office/drawing/2014/main" id="{5B6C5093-8C74-EB31-E4E2-4505C85B3340}"/>
                    </a:ext>
                  </a:extLst>
                </p:cNvPr>
                <p:cNvSpPr txBox="1"/>
                <p:nvPr/>
              </p:nvSpPr>
              <p:spPr>
                <a:xfrm>
                  <a:off x="6934529" y="6530658"/>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3" name="TextBox 323">
                  <a:extLst>
                    <a:ext uri="{FF2B5EF4-FFF2-40B4-BE49-F238E27FC236}">
                      <a16:creationId xmlns:a16="http://schemas.microsoft.com/office/drawing/2014/main" id="{7CFF12E5-B7CF-4F2A-CDB7-37FDCF6FC392}"/>
                    </a:ext>
                  </a:extLst>
                </p:cNvPr>
                <p:cNvSpPr txBox="1"/>
                <p:nvPr/>
              </p:nvSpPr>
              <p:spPr>
                <a:xfrm>
                  <a:off x="5228392" y="6530658"/>
                  <a:ext cx="51296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4" name="TextBox 323">
                  <a:extLst>
                    <a:ext uri="{FF2B5EF4-FFF2-40B4-BE49-F238E27FC236}">
                      <a16:creationId xmlns:a16="http://schemas.microsoft.com/office/drawing/2014/main" id="{DB074B0C-CFA2-B8E8-4F0C-E31DE8FCC935}"/>
                    </a:ext>
                  </a:extLst>
                </p:cNvPr>
                <p:cNvSpPr txBox="1"/>
                <p:nvPr/>
              </p:nvSpPr>
              <p:spPr>
                <a:xfrm>
                  <a:off x="5741355" y="7052899"/>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5" name="TextBox 323">
                  <a:extLst>
                    <a:ext uri="{FF2B5EF4-FFF2-40B4-BE49-F238E27FC236}">
                      <a16:creationId xmlns:a16="http://schemas.microsoft.com/office/drawing/2014/main" id="{0C07AB84-B549-C94A-6AF5-BD43513ADD78}"/>
                    </a:ext>
                  </a:extLst>
                </p:cNvPr>
                <p:cNvSpPr txBox="1"/>
                <p:nvPr/>
              </p:nvSpPr>
              <p:spPr>
                <a:xfrm>
                  <a:off x="6934529" y="7052899"/>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6" name="TextBox 323">
                  <a:extLst>
                    <a:ext uri="{FF2B5EF4-FFF2-40B4-BE49-F238E27FC236}">
                      <a16:creationId xmlns:a16="http://schemas.microsoft.com/office/drawing/2014/main" id="{FBFD04E8-F170-FDF2-1F76-18B9FCF147E9}"/>
                    </a:ext>
                  </a:extLst>
                </p:cNvPr>
                <p:cNvSpPr txBox="1"/>
                <p:nvPr/>
              </p:nvSpPr>
              <p:spPr>
                <a:xfrm>
                  <a:off x="5227201" y="7052899"/>
                  <a:ext cx="514155"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7" name="TextBox 323">
                  <a:extLst>
                    <a:ext uri="{FF2B5EF4-FFF2-40B4-BE49-F238E27FC236}">
                      <a16:creationId xmlns:a16="http://schemas.microsoft.com/office/drawing/2014/main" id="{1A799983-6D09-08FE-326A-02B0B4C9FDE0}"/>
                    </a:ext>
                  </a:extLst>
                </p:cNvPr>
                <p:cNvSpPr txBox="1"/>
                <p:nvPr/>
              </p:nvSpPr>
              <p:spPr>
                <a:xfrm>
                  <a:off x="5741355" y="7577475"/>
                  <a:ext cx="1202016"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8" name="TextBox 323">
                  <a:extLst>
                    <a:ext uri="{FF2B5EF4-FFF2-40B4-BE49-F238E27FC236}">
                      <a16:creationId xmlns:a16="http://schemas.microsoft.com/office/drawing/2014/main" id="{7E7AD0A7-57EB-4144-846D-9DF96F2D4B9D}"/>
                    </a:ext>
                  </a:extLst>
                </p:cNvPr>
                <p:cNvSpPr txBox="1"/>
                <p:nvPr/>
              </p:nvSpPr>
              <p:spPr>
                <a:xfrm>
                  <a:off x="6934529" y="7577475"/>
                  <a:ext cx="793260"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59" name="TextBox 323">
                  <a:extLst>
                    <a:ext uri="{FF2B5EF4-FFF2-40B4-BE49-F238E27FC236}">
                      <a16:creationId xmlns:a16="http://schemas.microsoft.com/office/drawing/2014/main" id="{F58599E2-BCFF-2999-3063-7148C4E2893D}"/>
                    </a:ext>
                  </a:extLst>
                </p:cNvPr>
                <p:cNvSpPr txBox="1"/>
                <p:nvPr/>
              </p:nvSpPr>
              <p:spPr>
                <a:xfrm>
                  <a:off x="5228392" y="7577475"/>
                  <a:ext cx="512964" cy="524576"/>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60" name="TextBox 323">
                  <a:extLst>
                    <a:ext uri="{FF2B5EF4-FFF2-40B4-BE49-F238E27FC236}">
                      <a16:creationId xmlns:a16="http://schemas.microsoft.com/office/drawing/2014/main" id="{C6E21DEC-2FD3-B486-DF32-DBAF89AF6238}"/>
                    </a:ext>
                  </a:extLst>
                </p:cNvPr>
                <p:cNvSpPr txBox="1"/>
                <p:nvPr/>
              </p:nvSpPr>
              <p:spPr>
                <a:xfrm>
                  <a:off x="5741355" y="8620220"/>
                  <a:ext cx="1202016"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61" name="TextBox 323">
                  <a:extLst>
                    <a:ext uri="{FF2B5EF4-FFF2-40B4-BE49-F238E27FC236}">
                      <a16:creationId xmlns:a16="http://schemas.microsoft.com/office/drawing/2014/main" id="{EFD84109-0FE8-07B0-DB91-F74D6F6839C6}"/>
                    </a:ext>
                  </a:extLst>
                </p:cNvPr>
                <p:cNvSpPr txBox="1"/>
                <p:nvPr/>
              </p:nvSpPr>
              <p:spPr>
                <a:xfrm>
                  <a:off x="6934529" y="8620220"/>
                  <a:ext cx="793260"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62" name="TextBox 323">
                  <a:extLst>
                    <a:ext uri="{FF2B5EF4-FFF2-40B4-BE49-F238E27FC236}">
                      <a16:creationId xmlns:a16="http://schemas.microsoft.com/office/drawing/2014/main" id="{4826EEBD-97EF-B261-6110-2F5DC1EB2FFA}"/>
                    </a:ext>
                  </a:extLst>
                </p:cNvPr>
                <p:cNvSpPr txBox="1"/>
                <p:nvPr/>
              </p:nvSpPr>
              <p:spPr>
                <a:xfrm>
                  <a:off x="5237052" y="8620220"/>
                  <a:ext cx="504304" cy="52457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grpSp>
              <p:nvGrpSpPr>
                <p:cNvPr id="163" name="组合 313">
                  <a:extLst>
                    <a:ext uri="{FF2B5EF4-FFF2-40B4-BE49-F238E27FC236}">
                      <a16:creationId xmlns:a16="http://schemas.microsoft.com/office/drawing/2014/main" id="{935E3DEE-21F2-3EA7-219B-2198A431965D}"/>
                    </a:ext>
                  </a:extLst>
                </p:cNvPr>
                <p:cNvGrpSpPr/>
                <p:nvPr/>
              </p:nvGrpSpPr>
              <p:grpSpPr>
                <a:xfrm>
                  <a:off x="6162010" y="8348597"/>
                  <a:ext cx="377952" cy="73152"/>
                  <a:chOff x="9014569" y="10768222"/>
                  <a:chExt cx="377952" cy="73152"/>
                </a:xfrm>
              </p:grpSpPr>
              <p:sp>
                <p:nvSpPr>
                  <p:cNvPr id="167" name="Oval 34">
                    <a:extLst>
                      <a:ext uri="{FF2B5EF4-FFF2-40B4-BE49-F238E27FC236}">
                        <a16:creationId xmlns:a16="http://schemas.microsoft.com/office/drawing/2014/main" id="{9A9A7828-4C66-55D7-E5AC-F5592DBE27E1}"/>
                      </a:ext>
                    </a:extLst>
                  </p:cNvPr>
                  <p:cNvSpPr/>
                  <p:nvPr/>
                </p:nvSpPr>
                <p:spPr>
                  <a:xfrm>
                    <a:off x="90145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68" name="Oval 34">
                    <a:extLst>
                      <a:ext uri="{FF2B5EF4-FFF2-40B4-BE49-F238E27FC236}">
                        <a16:creationId xmlns:a16="http://schemas.microsoft.com/office/drawing/2014/main" id="{8D9F043C-411D-0BC8-B9C6-9FFC9E099662}"/>
                      </a:ext>
                    </a:extLst>
                  </p:cNvPr>
                  <p:cNvSpPr/>
                  <p:nvPr/>
                </p:nvSpPr>
                <p:spPr>
                  <a:xfrm>
                    <a:off x="91669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69" name="Oval 34">
                    <a:extLst>
                      <a:ext uri="{FF2B5EF4-FFF2-40B4-BE49-F238E27FC236}">
                        <a16:creationId xmlns:a16="http://schemas.microsoft.com/office/drawing/2014/main" id="{64315747-4F90-D3C2-6F13-A4872DEA4E3D}"/>
                      </a:ext>
                    </a:extLst>
                  </p:cNvPr>
                  <p:cNvSpPr/>
                  <p:nvPr/>
                </p:nvSpPr>
                <p:spPr>
                  <a:xfrm>
                    <a:off x="9319369" y="10768222"/>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grpSp>
            <p:sp>
              <p:nvSpPr>
                <p:cNvPr id="164" name="TextBox 325">
                  <a:extLst>
                    <a:ext uri="{FF2B5EF4-FFF2-40B4-BE49-F238E27FC236}">
                      <a16:creationId xmlns:a16="http://schemas.microsoft.com/office/drawing/2014/main" id="{9329D467-E6D9-E01C-DD06-8DB803823DBB}"/>
                    </a:ext>
                  </a:extLst>
                </p:cNvPr>
                <p:cNvSpPr txBox="1"/>
                <p:nvPr/>
              </p:nvSpPr>
              <p:spPr>
                <a:xfrm>
                  <a:off x="6025343" y="6563090"/>
                  <a:ext cx="88293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Tag</a:t>
                  </a:r>
                </a:p>
              </p:txBody>
            </p:sp>
            <p:sp>
              <p:nvSpPr>
                <p:cNvPr id="165" name="TextBox 326">
                  <a:extLst>
                    <a:ext uri="{FF2B5EF4-FFF2-40B4-BE49-F238E27FC236}">
                      <a16:creationId xmlns:a16="http://schemas.microsoft.com/office/drawing/2014/main" id="{22087D17-4A7B-E7DA-986F-F7EC5B648772}"/>
                    </a:ext>
                  </a:extLst>
                </p:cNvPr>
                <p:cNvSpPr txBox="1"/>
                <p:nvPr/>
              </p:nvSpPr>
              <p:spPr>
                <a:xfrm>
                  <a:off x="6989771" y="6563090"/>
                  <a:ext cx="813774" cy="392847"/>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PPN</a:t>
                  </a:r>
                  <a:endParaRPr lang="en-US" sz="1200" b="1" dirty="0">
                    <a:latin typeface="Arial" panose="020B0604020202020204" pitchFamily="34" charset="0"/>
                    <a:cs typeface="Arial" panose="020B0604020202020204" pitchFamily="34" charset="0"/>
                  </a:endParaRPr>
                </a:p>
              </p:txBody>
            </p:sp>
            <p:sp>
              <p:nvSpPr>
                <p:cNvPr id="166" name="TextBox 325">
                  <a:extLst>
                    <a:ext uri="{FF2B5EF4-FFF2-40B4-BE49-F238E27FC236}">
                      <a16:creationId xmlns:a16="http://schemas.microsoft.com/office/drawing/2014/main" id="{56B0D61A-4327-F2FC-D75B-4778776F22D7}"/>
                    </a:ext>
                  </a:extLst>
                </p:cNvPr>
                <p:cNvSpPr txBox="1"/>
                <p:nvPr/>
              </p:nvSpPr>
              <p:spPr>
                <a:xfrm>
                  <a:off x="5227201" y="6563090"/>
                  <a:ext cx="744577" cy="39284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v/d</a:t>
                  </a:r>
                </a:p>
              </p:txBody>
            </p:sp>
          </p:grpSp>
          <p:sp>
            <p:nvSpPr>
              <p:cNvPr id="46" name="TextBox 45">
                <a:extLst>
                  <a:ext uri="{FF2B5EF4-FFF2-40B4-BE49-F238E27FC236}">
                    <a16:creationId xmlns:a16="http://schemas.microsoft.com/office/drawing/2014/main" id="{40CF9A9A-2B07-2204-55E1-5B9117F4BED7}"/>
                  </a:ext>
                </a:extLst>
              </p:cNvPr>
              <p:cNvSpPr txBox="1"/>
              <p:nvPr/>
            </p:nvSpPr>
            <p:spPr>
              <a:xfrm>
                <a:off x="1746894" y="3362008"/>
                <a:ext cx="65552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Way 0</a:t>
                </a:r>
              </a:p>
            </p:txBody>
          </p:sp>
          <p:sp>
            <p:nvSpPr>
              <p:cNvPr id="107" name="TextBox 106">
                <a:extLst>
                  <a:ext uri="{FF2B5EF4-FFF2-40B4-BE49-F238E27FC236}">
                    <a16:creationId xmlns:a16="http://schemas.microsoft.com/office/drawing/2014/main" id="{4D3F53AD-8A96-0A38-7AC9-537D006650F9}"/>
                  </a:ext>
                </a:extLst>
              </p:cNvPr>
              <p:cNvSpPr txBox="1"/>
              <p:nvPr/>
            </p:nvSpPr>
            <p:spPr>
              <a:xfrm>
                <a:off x="2157503" y="3155694"/>
                <a:ext cx="65552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Way 1</a:t>
                </a:r>
              </a:p>
            </p:txBody>
          </p:sp>
          <p:sp>
            <p:nvSpPr>
              <p:cNvPr id="108" name="TextBox 107">
                <a:extLst>
                  <a:ext uri="{FF2B5EF4-FFF2-40B4-BE49-F238E27FC236}">
                    <a16:creationId xmlns:a16="http://schemas.microsoft.com/office/drawing/2014/main" id="{F5760C79-2A9C-7690-FBC5-957AC9EB2899}"/>
                  </a:ext>
                </a:extLst>
              </p:cNvPr>
              <p:cNvSpPr txBox="1"/>
              <p:nvPr/>
            </p:nvSpPr>
            <p:spPr>
              <a:xfrm>
                <a:off x="2432127" y="2967767"/>
                <a:ext cx="65552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Way 2</a:t>
                </a:r>
              </a:p>
            </p:txBody>
          </p:sp>
          <p:sp>
            <p:nvSpPr>
              <p:cNvPr id="109" name="Left Brace 108">
                <a:extLst>
                  <a:ext uri="{FF2B5EF4-FFF2-40B4-BE49-F238E27FC236}">
                    <a16:creationId xmlns:a16="http://schemas.microsoft.com/office/drawing/2014/main" id="{FB67543C-9DCD-44C2-BAFE-B86A619C5EF9}"/>
                  </a:ext>
                </a:extLst>
              </p:cNvPr>
              <p:cNvSpPr/>
              <p:nvPr/>
            </p:nvSpPr>
            <p:spPr>
              <a:xfrm rot="5400000">
                <a:off x="2907421" y="722261"/>
                <a:ext cx="212631" cy="2365871"/>
              </a:xfrm>
              <a:prstGeom prst="leftBrace">
                <a:avLst>
                  <a:gd name="adj1" fmla="val 54578"/>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10" name="TextBox 109">
                <a:extLst>
                  <a:ext uri="{FF2B5EF4-FFF2-40B4-BE49-F238E27FC236}">
                    <a16:creationId xmlns:a16="http://schemas.microsoft.com/office/drawing/2014/main" id="{37E58ED9-8E1B-0E80-7197-3D446037D716}"/>
                  </a:ext>
                </a:extLst>
              </p:cNvPr>
              <p:cNvSpPr txBox="1"/>
              <p:nvPr/>
            </p:nvSpPr>
            <p:spPr>
              <a:xfrm>
                <a:off x="2625640" y="1549182"/>
                <a:ext cx="779163"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VPN</a:t>
                </a:r>
              </a:p>
            </p:txBody>
          </p:sp>
          <p:sp>
            <p:nvSpPr>
              <p:cNvPr id="112" name="TextBox 111">
                <a:extLst>
                  <a:ext uri="{FF2B5EF4-FFF2-40B4-BE49-F238E27FC236}">
                    <a16:creationId xmlns:a16="http://schemas.microsoft.com/office/drawing/2014/main" id="{F5BD62E5-10CD-5346-0984-05180BE58FCD}"/>
                  </a:ext>
                </a:extLst>
              </p:cNvPr>
              <p:cNvSpPr txBox="1"/>
              <p:nvPr/>
            </p:nvSpPr>
            <p:spPr>
              <a:xfrm>
                <a:off x="3605054" y="1531187"/>
                <a:ext cx="1951762"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Page</a:t>
                </a:r>
                <a:r>
                  <a:rPr lang="zh-CN" altLang="en-US"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offset</a:t>
                </a:r>
              </a:p>
            </p:txBody>
          </p:sp>
          <p:sp>
            <p:nvSpPr>
              <p:cNvPr id="115" name="Left Brace 114">
                <a:extLst>
                  <a:ext uri="{FF2B5EF4-FFF2-40B4-BE49-F238E27FC236}">
                    <a16:creationId xmlns:a16="http://schemas.microsoft.com/office/drawing/2014/main" id="{B3AA8AAC-729D-C8B5-A782-C5A9939400A0}"/>
                  </a:ext>
                </a:extLst>
              </p:cNvPr>
              <p:cNvSpPr/>
              <p:nvPr/>
            </p:nvSpPr>
            <p:spPr>
              <a:xfrm rot="5400000">
                <a:off x="4464145" y="1540394"/>
                <a:ext cx="260073" cy="779162"/>
              </a:xfrm>
              <a:prstGeom prst="leftBrace">
                <a:avLst>
                  <a:gd name="adj1" fmla="val 42765"/>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18" name="Oval 117">
                <a:extLst>
                  <a:ext uri="{FF2B5EF4-FFF2-40B4-BE49-F238E27FC236}">
                    <a16:creationId xmlns:a16="http://schemas.microsoft.com/office/drawing/2014/main" id="{B8C480B5-1505-BDEA-CA00-E630680D88C0}"/>
                  </a:ext>
                </a:extLst>
              </p:cNvPr>
              <p:cNvSpPr/>
              <p:nvPr/>
            </p:nvSpPr>
            <p:spPr>
              <a:xfrm>
                <a:off x="1747943" y="3726318"/>
                <a:ext cx="274320" cy="27432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1</a:t>
                </a:r>
              </a:p>
            </p:txBody>
          </p:sp>
          <p:sp>
            <p:nvSpPr>
              <p:cNvPr id="121" name="Oval 120">
                <a:extLst>
                  <a:ext uri="{FF2B5EF4-FFF2-40B4-BE49-F238E27FC236}">
                    <a16:creationId xmlns:a16="http://schemas.microsoft.com/office/drawing/2014/main" id="{7E49C8B1-1DFF-9243-CD97-1922B652E6F1}"/>
                  </a:ext>
                </a:extLst>
              </p:cNvPr>
              <p:cNvSpPr/>
              <p:nvPr/>
            </p:nvSpPr>
            <p:spPr>
              <a:xfrm>
                <a:off x="1298224" y="4062906"/>
                <a:ext cx="274320" cy="27432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2</a:t>
                </a:r>
              </a:p>
            </p:txBody>
          </p:sp>
          <p:sp>
            <p:nvSpPr>
              <p:cNvPr id="122" name="TextBox 121">
                <a:extLst>
                  <a:ext uri="{FF2B5EF4-FFF2-40B4-BE49-F238E27FC236}">
                    <a16:creationId xmlns:a16="http://schemas.microsoft.com/office/drawing/2014/main" id="{54819B3B-6A8B-974D-2B62-E7EEAB54A28E}"/>
                  </a:ext>
                </a:extLst>
              </p:cNvPr>
              <p:cNvSpPr txBox="1"/>
              <p:nvPr/>
            </p:nvSpPr>
            <p:spPr>
              <a:xfrm>
                <a:off x="1830802" y="2039841"/>
                <a:ext cx="1955313"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200" b="1" dirty="0">
                  <a:latin typeface="Arial" panose="020B0604020202020204" pitchFamily="34" charset="0"/>
                  <a:cs typeface="Arial" panose="020B0604020202020204" pitchFamily="34" charset="0"/>
                </a:endParaRPr>
              </a:p>
            </p:txBody>
          </p:sp>
          <p:sp>
            <p:nvSpPr>
              <p:cNvPr id="123" name="TextBox 371">
                <a:extLst>
                  <a:ext uri="{FF2B5EF4-FFF2-40B4-BE49-F238E27FC236}">
                    <a16:creationId xmlns:a16="http://schemas.microsoft.com/office/drawing/2014/main" id="{F34067A5-032B-9B13-7679-8520D397E7CE}"/>
                  </a:ext>
                </a:extLst>
              </p:cNvPr>
              <p:cNvSpPr txBox="1"/>
              <p:nvPr/>
            </p:nvSpPr>
            <p:spPr>
              <a:xfrm>
                <a:off x="4197539" y="2039841"/>
                <a:ext cx="779163"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200" b="1" dirty="0">
                  <a:latin typeface="Arial" panose="020B0604020202020204" pitchFamily="34" charset="0"/>
                  <a:cs typeface="Arial" panose="020B0604020202020204" pitchFamily="34" charset="0"/>
                </a:endParaRPr>
              </a:p>
            </p:txBody>
          </p:sp>
          <p:sp>
            <p:nvSpPr>
              <p:cNvPr id="127" name="Left Brace 380">
                <a:extLst>
                  <a:ext uri="{FF2B5EF4-FFF2-40B4-BE49-F238E27FC236}">
                    <a16:creationId xmlns:a16="http://schemas.microsoft.com/office/drawing/2014/main" id="{A6C13011-B920-063D-38F1-59053A755A8E}"/>
                  </a:ext>
                </a:extLst>
              </p:cNvPr>
              <p:cNvSpPr/>
              <p:nvPr/>
            </p:nvSpPr>
            <p:spPr>
              <a:xfrm rot="16200000">
                <a:off x="3865530" y="2290607"/>
                <a:ext cx="251731" cy="410563"/>
              </a:xfrm>
              <a:prstGeom prst="leftBrace">
                <a:avLst>
                  <a:gd name="adj1" fmla="val 23153"/>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128" name="TextBox 375">
                <a:extLst>
                  <a:ext uri="{FF2B5EF4-FFF2-40B4-BE49-F238E27FC236}">
                    <a16:creationId xmlns:a16="http://schemas.microsoft.com/office/drawing/2014/main" id="{57201635-9865-C33F-92BB-3D39BE8F1E79}"/>
                  </a:ext>
                </a:extLst>
              </p:cNvPr>
              <p:cNvSpPr txBox="1"/>
              <p:nvPr/>
            </p:nvSpPr>
            <p:spPr>
              <a:xfrm>
                <a:off x="3027268" y="2579751"/>
                <a:ext cx="200285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TLB index</a:t>
                </a:r>
              </a:p>
            </p:txBody>
          </p:sp>
          <p:sp>
            <p:nvSpPr>
              <p:cNvPr id="129" name="TextBox 371">
                <a:extLst>
                  <a:ext uri="{FF2B5EF4-FFF2-40B4-BE49-F238E27FC236}">
                    <a16:creationId xmlns:a16="http://schemas.microsoft.com/office/drawing/2014/main" id="{9E9861F0-46B7-8580-E68F-23A0D809B579}"/>
                  </a:ext>
                </a:extLst>
              </p:cNvPr>
              <p:cNvSpPr txBox="1"/>
              <p:nvPr/>
            </p:nvSpPr>
            <p:spPr>
              <a:xfrm>
                <a:off x="3786114" y="2039841"/>
                <a:ext cx="411666"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200" b="1" dirty="0">
                  <a:latin typeface="Arial" panose="020B0604020202020204" pitchFamily="34" charset="0"/>
                  <a:cs typeface="Arial" panose="020B0604020202020204" pitchFamily="34" charset="0"/>
                </a:endParaRPr>
              </a:p>
            </p:txBody>
          </p:sp>
          <p:cxnSp>
            <p:nvCxnSpPr>
              <p:cNvPr id="130" name="Elbow Connector 464">
                <a:extLst>
                  <a:ext uri="{FF2B5EF4-FFF2-40B4-BE49-F238E27FC236}">
                    <a16:creationId xmlns:a16="http://schemas.microsoft.com/office/drawing/2014/main" id="{1EBECA4D-7278-BC7D-BC4C-5585B7F1DFB5}"/>
                  </a:ext>
                </a:extLst>
              </p:cNvPr>
              <p:cNvCxnSpPr>
                <a:cxnSpLocks/>
                <a:endCxn id="122" idx="1"/>
              </p:cNvCxnSpPr>
              <p:nvPr/>
            </p:nvCxnSpPr>
            <p:spPr>
              <a:xfrm rot="16200000" flipV="1">
                <a:off x="569187" y="3462773"/>
                <a:ext cx="3318068" cy="794838"/>
              </a:xfrm>
              <a:prstGeom prst="bentConnector4">
                <a:avLst>
                  <a:gd name="adj1" fmla="val 8273"/>
                  <a:gd name="adj2" fmla="val 12876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1" name="Flowchart: Delay 431">
                <a:extLst>
                  <a:ext uri="{FF2B5EF4-FFF2-40B4-BE49-F238E27FC236}">
                    <a16:creationId xmlns:a16="http://schemas.microsoft.com/office/drawing/2014/main" id="{77457034-4BA7-7064-24FF-08469736937C}"/>
                  </a:ext>
                </a:extLst>
              </p:cNvPr>
              <p:cNvSpPr/>
              <p:nvPr/>
            </p:nvSpPr>
            <p:spPr>
              <a:xfrm rot="5400000">
                <a:off x="2605588" y="5449431"/>
                <a:ext cx="350266" cy="457505"/>
              </a:xfrm>
              <a:prstGeom prst="flowChartDelay">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132" name="Straight Connector 131">
                <a:extLst>
                  <a:ext uri="{FF2B5EF4-FFF2-40B4-BE49-F238E27FC236}">
                    <a16:creationId xmlns:a16="http://schemas.microsoft.com/office/drawing/2014/main" id="{1A55BE06-A79F-7BC4-7296-43E0F6FB7743}"/>
                  </a:ext>
                </a:extLst>
              </p:cNvPr>
              <p:cNvCxnSpPr>
                <a:cxnSpLocks/>
              </p:cNvCxnSpPr>
              <p:nvPr/>
            </p:nvCxnSpPr>
            <p:spPr>
              <a:xfrm flipV="1">
                <a:off x="2897684" y="4162374"/>
                <a:ext cx="0" cy="1356852"/>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C77166E4-4140-0942-CC4B-58FB46CC92A9}"/>
                  </a:ext>
                </a:extLst>
              </p:cNvPr>
              <p:cNvSpPr txBox="1"/>
              <p:nvPr/>
            </p:nvSpPr>
            <p:spPr>
              <a:xfrm>
                <a:off x="1724144" y="5632821"/>
                <a:ext cx="756825" cy="184666"/>
              </a:xfrm>
              <a:prstGeom prst="rect">
                <a:avLst/>
              </a:prstGeom>
              <a:noFill/>
            </p:spPr>
            <p:txBody>
              <a:bodyPr wrap="square" lIns="0" tIns="0" rIns="0" bIns="0" rtlCol="0">
                <a:spAutoFit/>
              </a:bodyPr>
              <a:lstStyle/>
              <a:p>
                <a:pPr algn="ctr"/>
                <a:r>
                  <a:rPr lang="en-US" sz="1200" b="1" dirty="0">
                    <a:latin typeface="Arial" panose="020B0604020202020204" pitchFamily="34" charset="0"/>
                    <a:cs typeface="Arial" panose="020B0604020202020204" pitchFamily="34" charset="0"/>
                  </a:rPr>
                  <a:t>Compare</a:t>
                </a:r>
              </a:p>
            </p:txBody>
          </p:sp>
          <p:sp>
            <p:nvSpPr>
              <p:cNvPr id="134" name="Flowchart: Manual Operation 443">
                <a:extLst>
                  <a:ext uri="{FF2B5EF4-FFF2-40B4-BE49-F238E27FC236}">
                    <a16:creationId xmlns:a16="http://schemas.microsoft.com/office/drawing/2014/main" id="{AFA62095-9392-4E72-4EFC-A6B9E7563DC4}"/>
                  </a:ext>
                </a:extLst>
              </p:cNvPr>
              <p:cNvSpPr/>
              <p:nvPr/>
            </p:nvSpPr>
            <p:spPr>
              <a:xfrm>
                <a:off x="3451729" y="5557330"/>
                <a:ext cx="1565208" cy="295988"/>
              </a:xfrm>
              <a:prstGeom prst="flowChartManualOperati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Mux</a:t>
                </a:r>
              </a:p>
            </p:txBody>
          </p:sp>
          <p:cxnSp>
            <p:nvCxnSpPr>
              <p:cNvPr id="137" name="Straight Connector 136">
                <a:extLst>
                  <a:ext uri="{FF2B5EF4-FFF2-40B4-BE49-F238E27FC236}">
                    <a16:creationId xmlns:a16="http://schemas.microsoft.com/office/drawing/2014/main" id="{FB8BC6BF-C884-F2F8-EF0C-5582DDED98CB}"/>
                  </a:ext>
                </a:extLst>
              </p:cNvPr>
              <p:cNvCxnSpPr>
                <a:cxnSpLocks/>
              </p:cNvCxnSpPr>
              <p:nvPr/>
            </p:nvCxnSpPr>
            <p:spPr>
              <a:xfrm flipV="1">
                <a:off x="3718861" y="4194150"/>
                <a:ext cx="0" cy="1356852"/>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29E03A0-1A4F-A9F8-7A0E-7EC6224D468F}"/>
                  </a:ext>
                </a:extLst>
              </p:cNvPr>
              <p:cNvCxnSpPr>
                <a:cxnSpLocks/>
              </p:cNvCxnSpPr>
              <p:nvPr/>
            </p:nvCxnSpPr>
            <p:spPr>
              <a:xfrm flipV="1">
                <a:off x="4050199" y="4010512"/>
                <a:ext cx="0" cy="1540489"/>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75189DC9-98BC-E166-885D-91DD71DC532C}"/>
                  </a:ext>
                </a:extLst>
              </p:cNvPr>
              <p:cNvCxnSpPr>
                <a:cxnSpLocks/>
              </p:cNvCxnSpPr>
              <p:nvPr/>
            </p:nvCxnSpPr>
            <p:spPr>
              <a:xfrm flipV="1">
                <a:off x="4389434" y="3750348"/>
                <a:ext cx="0" cy="1783713"/>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40" name="Elbow Connector 464">
                <a:extLst>
                  <a:ext uri="{FF2B5EF4-FFF2-40B4-BE49-F238E27FC236}">
                    <a16:creationId xmlns:a16="http://schemas.microsoft.com/office/drawing/2014/main" id="{D887D5C2-9691-BDBE-E26B-C2314EBD315F}"/>
                  </a:ext>
                </a:extLst>
              </p:cNvPr>
              <p:cNvCxnSpPr>
                <a:cxnSpLocks/>
                <a:stCxn id="134" idx="1"/>
                <a:endCxn id="131" idx="3"/>
              </p:cNvCxnSpPr>
              <p:nvPr/>
            </p:nvCxnSpPr>
            <p:spPr>
              <a:xfrm rot="10800000" flipV="1">
                <a:off x="2780722" y="5705323"/>
                <a:ext cx="827529" cy="147993"/>
              </a:xfrm>
              <a:prstGeom prst="bentConnector4">
                <a:avLst>
                  <a:gd name="adj1" fmla="val 29961"/>
                  <a:gd name="adj2" fmla="val 176278"/>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1" name="Left Brace 140">
                <a:extLst>
                  <a:ext uri="{FF2B5EF4-FFF2-40B4-BE49-F238E27FC236}">
                    <a16:creationId xmlns:a16="http://schemas.microsoft.com/office/drawing/2014/main" id="{8FD06DE5-8030-649D-EF3D-F06B9E8C45FA}"/>
                  </a:ext>
                </a:extLst>
              </p:cNvPr>
              <p:cNvSpPr/>
              <p:nvPr/>
            </p:nvSpPr>
            <p:spPr>
              <a:xfrm rot="16200000">
                <a:off x="5727518" y="4093466"/>
                <a:ext cx="251730" cy="1794095"/>
              </a:xfrm>
              <a:prstGeom prst="leftBrace">
                <a:avLst>
                  <a:gd name="adj1" fmla="val 54578"/>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600" b="1" dirty="0">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DA83C036-16B3-477B-21F0-8681A59894BE}"/>
                  </a:ext>
                </a:extLst>
              </p:cNvPr>
              <p:cNvSpPr txBox="1"/>
              <p:nvPr/>
            </p:nvSpPr>
            <p:spPr>
              <a:xfrm>
                <a:off x="4917490" y="4152353"/>
                <a:ext cx="89013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PPN</a:t>
                </a:r>
              </a:p>
            </p:txBody>
          </p:sp>
          <p:sp>
            <p:nvSpPr>
              <p:cNvPr id="143" name="Left Brace 142">
                <a:extLst>
                  <a:ext uri="{FF2B5EF4-FFF2-40B4-BE49-F238E27FC236}">
                    <a16:creationId xmlns:a16="http://schemas.microsoft.com/office/drawing/2014/main" id="{E2E2BA8C-E28E-FAF4-E40E-C57C23405041}"/>
                  </a:ext>
                </a:extLst>
              </p:cNvPr>
              <p:cNvSpPr/>
              <p:nvPr/>
            </p:nvSpPr>
            <p:spPr>
              <a:xfrm rot="5400000">
                <a:off x="7024435" y="4042030"/>
                <a:ext cx="260073" cy="779162"/>
              </a:xfrm>
              <a:prstGeom prst="leftBrace">
                <a:avLst>
                  <a:gd name="adj1" fmla="val 42765"/>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600" b="1">
                  <a:latin typeface="Arial" panose="020B0604020202020204" pitchFamily="34" charset="0"/>
                  <a:cs typeface="Arial" panose="020B0604020202020204" pitchFamily="34" charset="0"/>
                </a:endParaRPr>
              </a:p>
            </p:txBody>
          </p:sp>
          <p:sp>
            <p:nvSpPr>
              <p:cNvPr id="144" name="TextBox 143">
                <a:extLst>
                  <a:ext uri="{FF2B5EF4-FFF2-40B4-BE49-F238E27FC236}">
                    <a16:creationId xmlns:a16="http://schemas.microsoft.com/office/drawing/2014/main" id="{5FED94BE-6C43-7446-6C16-9EADB8DB7C69}"/>
                  </a:ext>
                </a:extLst>
              </p:cNvPr>
              <p:cNvSpPr txBox="1"/>
              <p:nvPr/>
            </p:nvSpPr>
            <p:spPr>
              <a:xfrm>
                <a:off x="4972508" y="4541478"/>
                <a:ext cx="1794096"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sp>
            <p:nvSpPr>
              <p:cNvPr id="145" name="TextBox 371">
                <a:extLst>
                  <a:ext uri="{FF2B5EF4-FFF2-40B4-BE49-F238E27FC236}">
                    <a16:creationId xmlns:a16="http://schemas.microsoft.com/office/drawing/2014/main" id="{1398B637-76E9-344D-B273-FF42094CF8BA}"/>
                  </a:ext>
                </a:extLst>
              </p:cNvPr>
              <p:cNvSpPr txBox="1"/>
              <p:nvPr/>
            </p:nvSpPr>
            <p:spPr>
              <a:xfrm>
                <a:off x="6757830" y="4541478"/>
                <a:ext cx="779163" cy="322633"/>
              </a:xfrm>
              <a:prstGeom prst="rect">
                <a:avLst/>
              </a:prstGeom>
              <a:ln w="28575"/>
            </p:spPr>
            <p:style>
              <a:lnRef idx="2">
                <a:schemeClr val="dk1"/>
              </a:lnRef>
              <a:fillRef idx="1">
                <a:schemeClr val="lt1"/>
              </a:fillRef>
              <a:effectRef idx="0">
                <a:schemeClr val="dk1"/>
              </a:effectRef>
              <a:fontRef idx="minor">
                <a:schemeClr val="dk1"/>
              </a:fontRef>
            </p:style>
            <p:txBody>
              <a:bodyPr wrap="square" rtlCol="0">
                <a:noAutofit/>
              </a:bodyPr>
              <a:lstStyle/>
              <a:p>
                <a:endParaRPr lang="en-US" sz="1600" b="1" dirty="0">
                  <a:latin typeface="Arial" panose="020B0604020202020204" pitchFamily="34" charset="0"/>
                  <a:cs typeface="Arial" panose="020B0604020202020204" pitchFamily="34" charset="0"/>
                </a:endParaRPr>
              </a:p>
            </p:txBody>
          </p:sp>
          <p:cxnSp>
            <p:nvCxnSpPr>
              <p:cNvPr id="146" name="Elbow Connector 31">
                <a:extLst>
                  <a:ext uri="{FF2B5EF4-FFF2-40B4-BE49-F238E27FC236}">
                    <a16:creationId xmlns:a16="http://schemas.microsoft.com/office/drawing/2014/main" id="{C979FC11-61E0-385D-E6A3-292D11EA0CB7}"/>
                  </a:ext>
                </a:extLst>
              </p:cNvPr>
              <p:cNvCxnSpPr>
                <a:cxnSpLocks/>
                <a:stCxn id="134" idx="2"/>
                <a:endCxn id="141" idx="1"/>
              </p:cNvCxnSpPr>
              <p:nvPr/>
            </p:nvCxnSpPr>
            <p:spPr>
              <a:xfrm rot="5400000" flipH="1" flipV="1">
                <a:off x="4675388" y="4675323"/>
                <a:ext cx="736939" cy="1619051"/>
              </a:xfrm>
              <a:prstGeom prst="bentConnector3">
                <a:avLst>
                  <a:gd name="adj1" fmla="val -19582"/>
                </a:avLst>
              </a:prstGeom>
              <a:ln w="38100">
                <a:tailEnd type="triangle"/>
              </a:ln>
            </p:spPr>
            <p:style>
              <a:lnRef idx="1">
                <a:schemeClr val="dk1"/>
              </a:lnRef>
              <a:fillRef idx="0">
                <a:schemeClr val="dk1"/>
              </a:fillRef>
              <a:effectRef idx="0">
                <a:schemeClr val="dk1"/>
              </a:effectRef>
              <a:fontRef idx="minor">
                <a:schemeClr val="tx1"/>
              </a:fontRef>
            </p:style>
          </p:cxnSp>
          <p:cxnSp>
            <p:nvCxnSpPr>
              <p:cNvPr id="147" name="Elbow Connector 464">
                <a:extLst>
                  <a:ext uri="{FF2B5EF4-FFF2-40B4-BE49-F238E27FC236}">
                    <a16:creationId xmlns:a16="http://schemas.microsoft.com/office/drawing/2014/main" id="{A60D5CDD-E057-2AEB-14A6-B8F462902387}"/>
                  </a:ext>
                </a:extLst>
              </p:cNvPr>
              <p:cNvCxnSpPr>
                <a:cxnSpLocks/>
                <a:stCxn id="143" idx="1"/>
                <a:endCxn id="123" idx="3"/>
              </p:cNvCxnSpPr>
              <p:nvPr/>
            </p:nvCxnSpPr>
            <p:spPr>
              <a:xfrm rot="16200000" flipV="1">
                <a:off x="5015379" y="2162482"/>
                <a:ext cx="2100417" cy="2177770"/>
              </a:xfrm>
              <a:prstGeom prst="bentConnector2">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8" name="Oval 147">
                <a:extLst>
                  <a:ext uri="{FF2B5EF4-FFF2-40B4-BE49-F238E27FC236}">
                    <a16:creationId xmlns:a16="http://schemas.microsoft.com/office/drawing/2014/main" id="{7AD6415D-882D-6280-2786-9D06AD1C6B80}"/>
                  </a:ext>
                </a:extLst>
              </p:cNvPr>
              <p:cNvSpPr/>
              <p:nvPr/>
            </p:nvSpPr>
            <p:spPr>
              <a:xfrm>
                <a:off x="6688543" y="3244766"/>
                <a:ext cx="274320" cy="27432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3</a:t>
                </a:r>
              </a:p>
            </p:txBody>
          </p:sp>
          <p:sp>
            <p:nvSpPr>
              <p:cNvPr id="149" name="TextBox 371">
                <a:extLst>
                  <a:ext uri="{FF2B5EF4-FFF2-40B4-BE49-F238E27FC236}">
                    <a16:creationId xmlns:a16="http://schemas.microsoft.com/office/drawing/2014/main" id="{8F433BB6-2A01-1EE5-C8C7-E9EDC8E70263}"/>
                  </a:ext>
                </a:extLst>
              </p:cNvPr>
              <p:cNvSpPr txBox="1"/>
              <p:nvPr/>
            </p:nvSpPr>
            <p:spPr>
              <a:xfrm>
                <a:off x="1653176" y="2571277"/>
                <a:ext cx="827793" cy="281360"/>
              </a:xfrm>
              <a:prstGeom prst="rect">
                <a:avLst/>
              </a:prstGeom>
              <a:solidFill>
                <a:schemeClr val="bg1"/>
              </a:solidFill>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noAutofit/>
              </a:bodyPr>
              <a:lstStyle/>
              <a:p>
                <a:r>
                  <a:rPr lang="en-US" sz="1600" b="1" dirty="0">
                    <a:latin typeface="Arial" panose="020B0604020202020204" pitchFamily="34" charset="0"/>
                    <a:cs typeface="Arial" panose="020B0604020202020204" pitchFamily="34" charset="0"/>
                  </a:rPr>
                  <a:t>TB id</a:t>
                </a:r>
              </a:p>
            </p:txBody>
          </p:sp>
        </p:grpSp>
        <p:sp>
          <p:nvSpPr>
            <p:cNvPr id="220" name="TextBox 371">
              <a:extLst>
                <a:ext uri="{FF2B5EF4-FFF2-40B4-BE49-F238E27FC236}">
                  <a16:creationId xmlns:a16="http://schemas.microsoft.com/office/drawing/2014/main" id="{DEF66E7B-4EE1-92FA-B6B7-9C7A6C52E272}"/>
                </a:ext>
              </a:extLst>
            </p:cNvPr>
            <p:cNvSpPr txBox="1"/>
            <p:nvPr/>
          </p:nvSpPr>
          <p:spPr>
            <a:xfrm>
              <a:off x="1690686" y="2159469"/>
              <a:ext cx="1174542" cy="344101"/>
            </a:xfrm>
            <a:prstGeom prst="rect">
              <a:avLst/>
            </a:prstGeom>
            <a:solidFill>
              <a:schemeClr val="accent4">
                <a:lumMod val="90000"/>
              </a:schemeClr>
            </a:solidFill>
            <a:ln w="28575">
              <a:solidFill>
                <a:schemeClr val="accent4">
                  <a:lumMod val="50000"/>
                </a:schemeClr>
              </a:solidFill>
            </a:ln>
          </p:spPr>
          <p:style>
            <a:lnRef idx="2">
              <a:schemeClr val="dk1"/>
            </a:lnRef>
            <a:fillRef idx="1">
              <a:schemeClr val="lt1"/>
            </a:fillRef>
            <a:effectRef idx="0">
              <a:schemeClr val="dk1"/>
            </a:effectRef>
            <a:fontRef idx="minor">
              <a:schemeClr val="dk1"/>
            </a:fontRef>
          </p:style>
          <p:txBody>
            <a:bodyPr wrap="square" rtlCol="0">
              <a:noAutofit/>
            </a:bodyPr>
            <a:lstStyle/>
            <a:p>
              <a:r>
                <a:rPr lang="en-US" sz="1600" b="1" dirty="0">
                  <a:latin typeface="Arial" panose="020B0604020202020204" pitchFamily="34" charset="0"/>
                  <a:cs typeface="Arial" panose="020B0604020202020204" pitchFamily="34" charset="0"/>
                </a:rPr>
                <a:t>Share reg</a:t>
              </a:r>
            </a:p>
          </p:txBody>
        </p:sp>
        <p:sp>
          <p:nvSpPr>
            <p:cNvPr id="221" name="Oval 220">
              <a:extLst>
                <a:ext uri="{FF2B5EF4-FFF2-40B4-BE49-F238E27FC236}">
                  <a16:creationId xmlns:a16="http://schemas.microsoft.com/office/drawing/2014/main" id="{F33AD594-E455-3702-05D9-832FEAE9B6C6}"/>
                </a:ext>
              </a:extLst>
            </p:cNvPr>
            <p:cNvSpPr/>
            <p:nvPr/>
          </p:nvSpPr>
          <p:spPr>
            <a:xfrm>
              <a:off x="2569860" y="2508226"/>
              <a:ext cx="274320" cy="274320"/>
            </a:xfrm>
            <a:prstGeom prst="ellips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4">
                      <a:lumMod val="50000"/>
                    </a:schemeClr>
                  </a:solidFill>
                  <a:latin typeface="Arial" panose="020B0604020202020204" pitchFamily="34" charset="0"/>
                  <a:cs typeface="Arial" panose="020B0604020202020204" pitchFamily="34" charset="0"/>
                </a:rPr>
                <a:t>4</a:t>
              </a:r>
            </a:p>
          </p:txBody>
        </p:sp>
        <p:grpSp>
          <p:nvGrpSpPr>
            <p:cNvPr id="267" name="Group 266">
              <a:extLst>
                <a:ext uri="{FF2B5EF4-FFF2-40B4-BE49-F238E27FC236}">
                  <a16:creationId xmlns:a16="http://schemas.microsoft.com/office/drawing/2014/main" id="{2E89925F-FF1D-4FCD-7A3E-4ADC5429BC52}"/>
                </a:ext>
              </a:extLst>
            </p:cNvPr>
            <p:cNvGrpSpPr/>
            <p:nvPr/>
          </p:nvGrpSpPr>
          <p:grpSpPr>
            <a:xfrm>
              <a:off x="6993602" y="1626005"/>
              <a:ext cx="4704793" cy="1873714"/>
              <a:chOff x="2034673" y="1623814"/>
              <a:chExt cx="6392779" cy="2502572"/>
            </a:xfrm>
          </p:grpSpPr>
          <p:sp>
            <p:nvSpPr>
              <p:cNvPr id="268" name="Rectangle: Rounded Corners 3">
                <a:extLst>
                  <a:ext uri="{FF2B5EF4-FFF2-40B4-BE49-F238E27FC236}">
                    <a16:creationId xmlns:a16="http://schemas.microsoft.com/office/drawing/2014/main" id="{D077B134-3D7E-ECC0-3B6F-FA93352AD9A5}"/>
                  </a:ext>
                </a:extLst>
              </p:cNvPr>
              <p:cNvSpPr/>
              <p:nvPr/>
            </p:nvSpPr>
            <p:spPr>
              <a:xfrm>
                <a:off x="2034673" y="1623817"/>
                <a:ext cx="951221" cy="818147"/>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TB</a:t>
                </a:r>
                <a:r>
                  <a:rPr lang="en-US" sz="1200" b="1" dirty="0">
                    <a:solidFill>
                      <a:schemeClr val="tx1"/>
                    </a:solidFill>
                    <a:latin typeface="Arial" panose="020B0604020202020204" pitchFamily="34" charset="0"/>
                    <a:cs typeface="Arial" panose="020B0604020202020204" pitchFamily="34" charset="0"/>
                  </a:rPr>
                  <a:t>1</a:t>
                </a:r>
                <a:endParaRPr lang="en-US" sz="1600" b="1" dirty="0">
                  <a:solidFill>
                    <a:schemeClr val="tx1"/>
                  </a:solidFill>
                  <a:latin typeface="Arial" panose="020B0604020202020204" pitchFamily="34" charset="0"/>
                  <a:cs typeface="Arial" panose="020B0604020202020204" pitchFamily="34" charset="0"/>
                </a:endParaRPr>
              </a:p>
            </p:txBody>
          </p:sp>
          <p:sp>
            <p:nvSpPr>
              <p:cNvPr id="269" name="Rectangle: Rounded Corners 4">
                <a:extLst>
                  <a:ext uri="{FF2B5EF4-FFF2-40B4-BE49-F238E27FC236}">
                    <a16:creationId xmlns:a16="http://schemas.microsoft.com/office/drawing/2014/main" id="{6F3C5CC9-3C50-9DF2-648D-9569F78D9D1B}"/>
                  </a:ext>
                </a:extLst>
              </p:cNvPr>
              <p:cNvSpPr/>
              <p:nvPr/>
            </p:nvSpPr>
            <p:spPr>
              <a:xfrm>
                <a:off x="3764548" y="1623817"/>
                <a:ext cx="941626" cy="818148"/>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TB</a:t>
                </a:r>
                <a:r>
                  <a:rPr lang="en-US" sz="1200" b="1" dirty="0">
                    <a:solidFill>
                      <a:schemeClr val="tx1"/>
                    </a:solidFill>
                    <a:latin typeface="Arial" panose="020B0604020202020204" pitchFamily="34" charset="0"/>
                    <a:cs typeface="Arial" panose="020B0604020202020204" pitchFamily="34" charset="0"/>
                  </a:rPr>
                  <a:t>2</a:t>
                </a:r>
                <a:endParaRPr lang="en-US" sz="1600" b="1" dirty="0">
                  <a:solidFill>
                    <a:schemeClr val="tx1"/>
                  </a:solidFill>
                  <a:latin typeface="Arial" panose="020B0604020202020204" pitchFamily="34" charset="0"/>
                  <a:cs typeface="Arial" panose="020B0604020202020204" pitchFamily="34" charset="0"/>
                </a:endParaRPr>
              </a:p>
            </p:txBody>
          </p:sp>
          <p:sp>
            <p:nvSpPr>
              <p:cNvPr id="270" name="Rectangle: Rounded Corners 5">
                <a:extLst>
                  <a:ext uri="{FF2B5EF4-FFF2-40B4-BE49-F238E27FC236}">
                    <a16:creationId xmlns:a16="http://schemas.microsoft.com/office/drawing/2014/main" id="{3588CA03-B768-2DC3-6863-C6D9150B8C8C}"/>
                  </a:ext>
                </a:extLst>
              </p:cNvPr>
              <p:cNvSpPr/>
              <p:nvPr/>
            </p:nvSpPr>
            <p:spPr>
              <a:xfrm>
                <a:off x="5494421" y="1623816"/>
                <a:ext cx="951221" cy="818148"/>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TB</a:t>
                </a:r>
                <a:r>
                  <a:rPr lang="en-US" sz="1200" b="1" dirty="0">
                    <a:solidFill>
                      <a:schemeClr val="tx1"/>
                    </a:solidFill>
                    <a:latin typeface="Arial" panose="020B0604020202020204" pitchFamily="34" charset="0"/>
                    <a:cs typeface="Arial" panose="020B0604020202020204" pitchFamily="34" charset="0"/>
                  </a:rPr>
                  <a:t>3</a:t>
                </a:r>
                <a:endParaRPr lang="en-US" sz="1600" b="1" dirty="0">
                  <a:solidFill>
                    <a:schemeClr val="tx1"/>
                  </a:solidFill>
                  <a:latin typeface="Arial" panose="020B0604020202020204" pitchFamily="34" charset="0"/>
                  <a:cs typeface="Arial" panose="020B0604020202020204" pitchFamily="34" charset="0"/>
                </a:endParaRPr>
              </a:p>
            </p:txBody>
          </p:sp>
          <p:sp>
            <p:nvSpPr>
              <p:cNvPr id="271" name="Rectangle: Rounded Corners 6">
                <a:extLst>
                  <a:ext uri="{FF2B5EF4-FFF2-40B4-BE49-F238E27FC236}">
                    <a16:creationId xmlns:a16="http://schemas.microsoft.com/office/drawing/2014/main" id="{D39AF7DC-4453-7081-A86C-569D8BF9EF32}"/>
                  </a:ext>
                </a:extLst>
              </p:cNvPr>
              <p:cNvSpPr/>
              <p:nvPr/>
            </p:nvSpPr>
            <p:spPr>
              <a:xfrm>
                <a:off x="7224294" y="1623814"/>
                <a:ext cx="951221" cy="81814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TB</a:t>
                </a:r>
                <a:r>
                  <a:rPr lang="en-US" sz="1200" b="1" dirty="0">
                    <a:solidFill>
                      <a:schemeClr val="tx1"/>
                    </a:solidFill>
                    <a:latin typeface="Arial" panose="020B0604020202020204" pitchFamily="34" charset="0"/>
                    <a:cs typeface="Arial" panose="020B0604020202020204" pitchFamily="34" charset="0"/>
                  </a:rPr>
                  <a:t>4</a:t>
                </a:r>
                <a:endParaRPr lang="en-US" sz="1600" b="1" dirty="0">
                  <a:solidFill>
                    <a:schemeClr val="tx1"/>
                  </a:solidFill>
                  <a:latin typeface="Arial" panose="020B0604020202020204" pitchFamily="34" charset="0"/>
                  <a:cs typeface="Arial" panose="020B0604020202020204" pitchFamily="34" charset="0"/>
                </a:endParaRPr>
              </a:p>
            </p:txBody>
          </p:sp>
          <p:sp>
            <p:nvSpPr>
              <p:cNvPr id="272" name="Rectangle 271">
                <a:extLst>
                  <a:ext uri="{FF2B5EF4-FFF2-40B4-BE49-F238E27FC236}">
                    <a16:creationId xmlns:a16="http://schemas.microsoft.com/office/drawing/2014/main" id="{5195EA1E-780F-926A-D9E8-7FA3AEF4647C}"/>
                  </a:ext>
                </a:extLst>
              </p:cNvPr>
              <p:cNvSpPr/>
              <p:nvPr/>
            </p:nvSpPr>
            <p:spPr>
              <a:xfrm>
                <a:off x="2034673"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Set1</a:t>
                </a:r>
              </a:p>
            </p:txBody>
          </p:sp>
          <p:sp>
            <p:nvSpPr>
              <p:cNvPr id="273" name="Rectangle 272">
                <a:extLst>
                  <a:ext uri="{FF2B5EF4-FFF2-40B4-BE49-F238E27FC236}">
                    <a16:creationId xmlns:a16="http://schemas.microsoft.com/office/drawing/2014/main" id="{2127C779-3253-C1B5-8284-7B7A3F246901}"/>
                  </a:ext>
                </a:extLst>
              </p:cNvPr>
              <p:cNvSpPr/>
              <p:nvPr/>
            </p:nvSpPr>
            <p:spPr>
              <a:xfrm>
                <a:off x="2849383"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Set2</a:t>
                </a:r>
              </a:p>
            </p:txBody>
          </p:sp>
          <p:sp>
            <p:nvSpPr>
              <p:cNvPr id="274" name="Rectangle 273">
                <a:extLst>
                  <a:ext uri="{FF2B5EF4-FFF2-40B4-BE49-F238E27FC236}">
                    <a16:creationId xmlns:a16="http://schemas.microsoft.com/office/drawing/2014/main" id="{25D9A661-2F0D-C9C1-944E-91484F5FDE44}"/>
                  </a:ext>
                </a:extLst>
              </p:cNvPr>
              <p:cNvSpPr/>
              <p:nvPr/>
            </p:nvSpPr>
            <p:spPr>
              <a:xfrm>
                <a:off x="3664093"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Set3</a:t>
                </a:r>
              </a:p>
            </p:txBody>
          </p:sp>
          <p:sp>
            <p:nvSpPr>
              <p:cNvPr id="275" name="Rectangle 274">
                <a:extLst>
                  <a:ext uri="{FF2B5EF4-FFF2-40B4-BE49-F238E27FC236}">
                    <a16:creationId xmlns:a16="http://schemas.microsoft.com/office/drawing/2014/main" id="{0C6118D0-08D2-FEE6-670E-20E2BA108070}"/>
                  </a:ext>
                </a:extLst>
              </p:cNvPr>
              <p:cNvSpPr/>
              <p:nvPr/>
            </p:nvSpPr>
            <p:spPr>
              <a:xfrm>
                <a:off x="4478803"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Set4</a:t>
                </a:r>
              </a:p>
            </p:txBody>
          </p:sp>
          <p:sp>
            <p:nvSpPr>
              <p:cNvPr id="276" name="Rectangle 275">
                <a:extLst>
                  <a:ext uri="{FF2B5EF4-FFF2-40B4-BE49-F238E27FC236}">
                    <a16:creationId xmlns:a16="http://schemas.microsoft.com/office/drawing/2014/main" id="{CEB0E92F-06CA-433B-845B-BE9A1BA1DFC2}"/>
                  </a:ext>
                </a:extLst>
              </p:cNvPr>
              <p:cNvSpPr/>
              <p:nvPr/>
            </p:nvSpPr>
            <p:spPr>
              <a:xfrm>
                <a:off x="5293513"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Set5</a:t>
                </a:r>
              </a:p>
            </p:txBody>
          </p:sp>
          <p:sp>
            <p:nvSpPr>
              <p:cNvPr id="277" name="Rectangle 276">
                <a:extLst>
                  <a:ext uri="{FF2B5EF4-FFF2-40B4-BE49-F238E27FC236}">
                    <a16:creationId xmlns:a16="http://schemas.microsoft.com/office/drawing/2014/main" id="{1700AA4C-D529-848A-04A4-785CF012DAFC}"/>
                  </a:ext>
                </a:extLst>
              </p:cNvPr>
              <p:cNvSpPr/>
              <p:nvPr/>
            </p:nvSpPr>
            <p:spPr>
              <a:xfrm>
                <a:off x="6108223"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Set6</a:t>
                </a:r>
              </a:p>
            </p:txBody>
          </p:sp>
          <p:sp>
            <p:nvSpPr>
              <p:cNvPr id="278" name="Rectangle 277">
                <a:extLst>
                  <a:ext uri="{FF2B5EF4-FFF2-40B4-BE49-F238E27FC236}">
                    <a16:creationId xmlns:a16="http://schemas.microsoft.com/office/drawing/2014/main" id="{A4847524-A019-8722-2D68-A72328AD5E8B}"/>
                  </a:ext>
                </a:extLst>
              </p:cNvPr>
              <p:cNvSpPr/>
              <p:nvPr/>
            </p:nvSpPr>
            <p:spPr>
              <a:xfrm>
                <a:off x="6922933"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Set7</a:t>
                </a:r>
              </a:p>
            </p:txBody>
          </p:sp>
          <p:sp>
            <p:nvSpPr>
              <p:cNvPr id="279" name="Rectangle 278">
                <a:extLst>
                  <a:ext uri="{FF2B5EF4-FFF2-40B4-BE49-F238E27FC236}">
                    <a16:creationId xmlns:a16="http://schemas.microsoft.com/office/drawing/2014/main" id="{0E647873-CCCB-8C66-3BEA-FD184554D009}"/>
                  </a:ext>
                </a:extLst>
              </p:cNvPr>
              <p:cNvSpPr/>
              <p:nvPr/>
            </p:nvSpPr>
            <p:spPr>
              <a:xfrm>
                <a:off x="7737642" y="3260112"/>
                <a:ext cx="689810" cy="86627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Set8</a:t>
                </a:r>
              </a:p>
            </p:txBody>
          </p:sp>
          <p:cxnSp>
            <p:nvCxnSpPr>
              <p:cNvPr id="280" name="Straight Arrow Connector 279">
                <a:extLst>
                  <a:ext uri="{FF2B5EF4-FFF2-40B4-BE49-F238E27FC236}">
                    <a16:creationId xmlns:a16="http://schemas.microsoft.com/office/drawing/2014/main" id="{533C552A-2CA2-A5F3-D850-AAB0FF0FE8D6}"/>
                  </a:ext>
                </a:extLst>
              </p:cNvPr>
              <p:cNvCxnSpPr>
                <a:cxnSpLocks/>
                <a:stCxn id="268" idx="2"/>
                <a:endCxn id="272" idx="0"/>
              </p:cNvCxnSpPr>
              <p:nvPr/>
            </p:nvCxnSpPr>
            <p:spPr>
              <a:xfrm flipH="1">
                <a:off x="2379579" y="2441964"/>
                <a:ext cx="130705" cy="818148"/>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04E61C4E-F6D0-DE71-E46F-93048A91E73B}"/>
                  </a:ext>
                </a:extLst>
              </p:cNvPr>
              <p:cNvCxnSpPr>
                <a:cxnSpLocks/>
                <a:stCxn id="268" idx="2"/>
                <a:endCxn id="276" idx="0"/>
              </p:cNvCxnSpPr>
              <p:nvPr/>
            </p:nvCxnSpPr>
            <p:spPr>
              <a:xfrm>
                <a:off x="2510284" y="2441964"/>
                <a:ext cx="3128135" cy="818148"/>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2" name="Straight Arrow Connector 281">
                <a:extLst>
                  <a:ext uri="{FF2B5EF4-FFF2-40B4-BE49-F238E27FC236}">
                    <a16:creationId xmlns:a16="http://schemas.microsoft.com/office/drawing/2014/main" id="{0B5FFD25-8FB4-BC65-10DF-BA345CDA311F}"/>
                  </a:ext>
                </a:extLst>
              </p:cNvPr>
              <p:cNvCxnSpPr>
                <a:cxnSpLocks/>
                <a:stCxn id="269" idx="2"/>
                <a:endCxn id="273" idx="0"/>
              </p:cNvCxnSpPr>
              <p:nvPr/>
            </p:nvCxnSpPr>
            <p:spPr>
              <a:xfrm flipH="1">
                <a:off x="3194289" y="2441965"/>
                <a:ext cx="1041073" cy="818147"/>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FEE8C4EB-0A6D-7950-E351-B09D3120B3E8}"/>
                  </a:ext>
                </a:extLst>
              </p:cNvPr>
              <p:cNvCxnSpPr>
                <a:cxnSpLocks/>
                <a:stCxn id="269" idx="2"/>
                <a:endCxn id="277" idx="0"/>
              </p:cNvCxnSpPr>
              <p:nvPr/>
            </p:nvCxnSpPr>
            <p:spPr>
              <a:xfrm>
                <a:off x="4235361" y="2441965"/>
                <a:ext cx="2217768" cy="818147"/>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DBFEE715-CCE1-25F3-C33B-6F4BA2AA6E6A}"/>
                  </a:ext>
                </a:extLst>
              </p:cNvPr>
              <p:cNvCxnSpPr>
                <a:cxnSpLocks/>
                <a:stCxn id="270" idx="2"/>
                <a:endCxn id="274" idx="0"/>
              </p:cNvCxnSpPr>
              <p:nvPr/>
            </p:nvCxnSpPr>
            <p:spPr>
              <a:xfrm flipH="1">
                <a:off x="4008999" y="2441964"/>
                <a:ext cx="1961032" cy="818148"/>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11965598-32CE-21BD-25F9-762400D26BBB}"/>
                  </a:ext>
                </a:extLst>
              </p:cNvPr>
              <p:cNvCxnSpPr>
                <a:cxnSpLocks/>
                <a:stCxn id="270" idx="2"/>
                <a:endCxn id="278" idx="0"/>
              </p:cNvCxnSpPr>
              <p:nvPr/>
            </p:nvCxnSpPr>
            <p:spPr>
              <a:xfrm>
                <a:off x="5970032" y="2441964"/>
                <a:ext cx="1297808" cy="818148"/>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6" name="Straight Arrow Connector 285">
                <a:extLst>
                  <a:ext uri="{FF2B5EF4-FFF2-40B4-BE49-F238E27FC236}">
                    <a16:creationId xmlns:a16="http://schemas.microsoft.com/office/drawing/2014/main" id="{3CC3A1B9-BFEC-0EEF-04AA-33387BC7D697}"/>
                  </a:ext>
                </a:extLst>
              </p:cNvPr>
              <p:cNvCxnSpPr>
                <a:cxnSpLocks/>
                <a:stCxn id="271" idx="2"/>
                <a:endCxn id="275" idx="0"/>
              </p:cNvCxnSpPr>
              <p:nvPr/>
            </p:nvCxnSpPr>
            <p:spPr>
              <a:xfrm flipH="1">
                <a:off x="4823709" y="2441963"/>
                <a:ext cx="2876196" cy="818148"/>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E3608E07-5897-F642-370C-53AFEEE8AB16}"/>
                  </a:ext>
                </a:extLst>
              </p:cNvPr>
              <p:cNvCxnSpPr>
                <a:cxnSpLocks/>
                <a:stCxn id="271" idx="2"/>
                <a:endCxn id="279" idx="0"/>
              </p:cNvCxnSpPr>
              <p:nvPr/>
            </p:nvCxnSpPr>
            <p:spPr>
              <a:xfrm>
                <a:off x="7699905" y="2441963"/>
                <a:ext cx="382642" cy="818148"/>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cxnSp>
          <p:nvCxnSpPr>
            <p:cNvPr id="5" name="Straight Connector 4">
              <a:extLst>
                <a:ext uri="{FF2B5EF4-FFF2-40B4-BE49-F238E27FC236}">
                  <a16:creationId xmlns:a16="http://schemas.microsoft.com/office/drawing/2014/main" id="{D19D6F42-F873-63D3-2CCA-F74C6CED9DF4}"/>
                </a:ext>
              </a:extLst>
            </p:cNvPr>
            <p:cNvCxnSpPr>
              <a:cxnSpLocks/>
            </p:cNvCxnSpPr>
            <p:nvPr/>
          </p:nvCxnSpPr>
          <p:spPr>
            <a:xfrm flipV="1">
              <a:off x="2822295" y="1535628"/>
              <a:ext cx="3993626" cy="623841"/>
            </a:xfrm>
            <a:prstGeom prst="line">
              <a:avLst/>
            </a:prstGeom>
            <a:ln w="15875">
              <a:solidFill>
                <a:schemeClr val="accent4">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69187AB-8844-FE52-9BCF-85D1BC65A531}"/>
                </a:ext>
              </a:extLst>
            </p:cNvPr>
            <p:cNvCxnSpPr>
              <a:cxnSpLocks/>
            </p:cNvCxnSpPr>
            <p:nvPr/>
          </p:nvCxnSpPr>
          <p:spPr>
            <a:xfrm>
              <a:off x="2844180" y="2503570"/>
              <a:ext cx="3993626" cy="1494016"/>
            </a:xfrm>
            <a:prstGeom prst="line">
              <a:avLst/>
            </a:prstGeom>
            <a:ln w="15875">
              <a:solidFill>
                <a:schemeClr val="accent4">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43C91DBB-E290-5C91-CC03-2E6C19234BFE}"/>
                </a:ext>
              </a:extLst>
            </p:cNvPr>
            <p:cNvSpPr/>
            <p:nvPr/>
          </p:nvSpPr>
          <p:spPr>
            <a:xfrm>
              <a:off x="6808861" y="1267934"/>
              <a:ext cx="5112207" cy="2959307"/>
            </a:xfrm>
            <a:prstGeom prst="roundRect">
              <a:avLst/>
            </a:prstGeom>
            <a:noFill/>
            <a:ln w="1905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CAD139F-DC26-A552-0540-494D5A6F8FEE}"/>
                </a:ext>
              </a:extLst>
            </p:cNvPr>
            <p:cNvSpPr txBox="1"/>
            <p:nvPr/>
          </p:nvSpPr>
          <p:spPr>
            <a:xfrm>
              <a:off x="7809683" y="3624967"/>
              <a:ext cx="3391024" cy="400110"/>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Sharing register = </a:t>
              </a:r>
              <a:r>
                <a:rPr lang="en-US" altLang="zh-CN" sz="2000" b="1" dirty="0">
                  <a:solidFill>
                    <a:srgbClr val="FF0000"/>
                  </a:solidFill>
                  <a:latin typeface="Arial" panose="020B0604020202020204" pitchFamily="34" charset="0"/>
                  <a:cs typeface="Arial" panose="020B0604020202020204" pitchFamily="34" charset="0"/>
                </a:rPr>
                <a:t>1</a:t>
              </a:r>
              <a:r>
                <a:rPr lang="en-US" sz="2000" b="1" dirty="0">
                  <a:latin typeface="Arial" panose="020B0604020202020204" pitchFamily="34" charset="0"/>
                  <a:cs typeface="Arial" panose="020B0604020202020204" pitchFamily="34" charset="0"/>
                </a:rPr>
                <a:t>000 </a:t>
              </a:r>
              <a:endParaRPr lang="en-US" sz="2000" dirty="0"/>
            </a:p>
          </p:txBody>
        </p:sp>
        <p:cxnSp>
          <p:nvCxnSpPr>
            <p:cNvPr id="4" name="Straight Arrow Connector 3">
              <a:extLst>
                <a:ext uri="{FF2B5EF4-FFF2-40B4-BE49-F238E27FC236}">
                  <a16:creationId xmlns:a16="http://schemas.microsoft.com/office/drawing/2014/main" id="{B989A927-A212-D6EE-5943-F3F1A60FECAA}"/>
                </a:ext>
              </a:extLst>
            </p:cNvPr>
            <p:cNvCxnSpPr>
              <a:cxnSpLocks/>
              <a:endCxn id="273" idx="0"/>
            </p:cNvCxnSpPr>
            <p:nvPr/>
          </p:nvCxnSpPr>
          <p:spPr>
            <a:xfrm>
              <a:off x="7348383" y="2236312"/>
              <a:ext cx="498643" cy="614814"/>
            </a:xfrm>
            <a:prstGeom prst="straightConnector1">
              <a:avLst/>
            </a:prstGeom>
            <a:ln w="38100">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5AD988F-E25C-6131-AD7C-35DA18513A2F}"/>
                </a:ext>
              </a:extLst>
            </p:cNvPr>
            <p:cNvCxnSpPr>
              <a:cxnSpLocks/>
              <a:endCxn id="277" idx="0"/>
            </p:cNvCxnSpPr>
            <p:nvPr/>
          </p:nvCxnSpPr>
          <p:spPr>
            <a:xfrm>
              <a:off x="7348142" y="2228199"/>
              <a:ext cx="2897242" cy="622927"/>
            </a:xfrm>
            <a:prstGeom prst="straightConnector1">
              <a:avLst/>
            </a:prstGeom>
            <a:ln w="38100">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4956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Methodology</a:t>
            </a:r>
            <a:endParaRPr lang="en-US" b="1" dirty="0">
              <a:latin typeface="Candara" panose="020E0502030303020204" pitchFamily="34" charset="0"/>
            </a:endParaRPr>
          </a:p>
        </p:txBody>
      </p:sp>
      <p:sp>
        <p:nvSpPr>
          <p:cNvPr id="7" name="文本框 1">
            <a:extLst>
              <a:ext uri="{FF2B5EF4-FFF2-40B4-BE49-F238E27FC236}">
                <a16:creationId xmlns:a16="http://schemas.microsoft.com/office/drawing/2014/main" id="{D5D27E13-E4BF-38D6-415F-9EDF46FEB8B2}"/>
              </a:ext>
            </a:extLst>
          </p:cNvPr>
          <p:cNvSpPr txBox="1"/>
          <p:nvPr/>
        </p:nvSpPr>
        <p:spPr>
          <a:xfrm>
            <a:off x="1186960" y="1396191"/>
            <a:ext cx="10053125" cy="3016210"/>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2400" dirty="0">
                <a:latin typeface="Candara" panose="020E0502030303020204" pitchFamily="34" charset="0"/>
                <a:ea typeface="PingFang SC" panose="020B0400000000000000" pitchFamily="34" charset="-122"/>
              </a:rPr>
              <a:t>Simulator:   gem5-gpu [CAL</a:t>
            </a:r>
            <a:r>
              <a:rPr kumimoji="1" lang="zh-CN" altLang="en-US" sz="2400" dirty="0">
                <a:latin typeface="Candara" panose="020E0502030303020204" pitchFamily="34" charset="0"/>
                <a:ea typeface="PingFang SC" panose="020B0400000000000000" pitchFamily="34" charset="-122"/>
              </a:rPr>
              <a:t> </a:t>
            </a:r>
            <a:r>
              <a:rPr kumimoji="1" lang="en-US" altLang="zh-CN" sz="2400" dirty="0">
                <a:latin typeface="Candara" panose="020E0502030303020204" pitchFamily="34" charset="0"/>
                <a:ea typeface="PingFang SC" panose="020B0400000000000000" pitchFamily="34" charset="-122"/>
              </a:rPr>
              <a:t>15’]</a:t>
            </a:r>
          </a:p>
          <a:p>
            <a:endParaRPr kumimoji="1" lang="en-US" altLang="zh-CN" sz="1100" dirty="0">
              <a:latin typeface="Candara" panose="020E0502030303020204" pitchFamily="34" charset="0"/>
              <a:ea typeface="PingFang SC" panose="020B0400000000000000" pitchFamily="34" charset="-122"/>
            </a:endParaRPr>
          </a:p>
          <a:p>
            <a:pPr marL="285750" indent="-285750">
              <a:buFont typeface="Arial" panose="020B0604020202020204" pitchFamily="34" charset="0"/>
              <a:buChar char="•"/>
            </a:pPr>
            <a:r>
              <a:rPr kumimoji="1" lang="en-US" altLang="zh-CN" sz="2400" dirty="0">
                <a:latin typeface="Candara" panose="020E0502030303020204" pitchFamily="34" charset="0"/>
                <a:ea typeface="PingFang SC" panose="020B0400000000000000" pitchFamily="34" charset="-122"/>
              </a:rPr>
              <a:t>Workloads:   10 benchmarks from </a:t>
            </a:r>
            <a:r>
              <a:rPr kumimoji="1" lang="en-US" altLang="zh-CN" sz="2400" dirty="0" err="1">
                <a:latin typeface="Candara" panose="020E0502030303020204" pitchFamily="34" charset="0"/>
                <a:ea typeface="PingFang SC" panose="020B0400000000000000" pitchFamily="34" charset="-122"/>
              </a:rPr>
              <a:t>Rodinia</a:t>
            </a:r>
            <a:r>
              <a:rPr kumimoji="1" lang="en-US" altLang="zh-CN" sz="2400" dirty="0">
                <a:latin typeface="Candara" panose="020E0502030303020204" pitchFamily="34" charset="0"/>
                <a:ea typeface="PingFang SC" panose="020B0400000000000000" pitchFamily="34" charset="-122"/>
              </a:rPr>
              <a:t>, poly-bench , and</a:t>
            </a:r>
            <a:r>
              <a:rPr kumimoji="1" lang="zh-CN" altLang="en-US" sz="2400" dirty="0">
                <a:latin typeface="Candara" panose="020E0502030303020204" pitchFamily="34" charset="0"/>
                <a:ea typeface="PingFang SC" panose="020B0400000000000000" pitchFamily="34" charset="-122"/>
              </a:rPr>
              <a:t> </a:t>
            </a:r>
            <a:r>
              <a:rPr kumimoji="1" lang="en-US" altLang="zh-CN" sz="2400" dirty="0" err="1">
                <a:latin typeface="Candara" panose="020E0502030303020204" pitchFamily="34" charset="0"/>
                <a:ea typeface="PingFang SC" panose="020B0400000000000000" pitchFamily="34" charset="-122"/>
              </a:rPr>
              <a:t>pannotia</a:t>
            </a:r>
            <a:r>
              <a:rPr kumimoji="1" lang="zh-CN" altLang="en-US" sz="2400" dirty="0">
                <a:latin typeface="Candara" panose="020E0502030303020204" pitchFamily="34" charset="0"/>
                <a:ea typeface="PingFang SC" panose="020B0400000000000000" pitchFamily="34" charset="-122"/>
              </a:rPr>
              <a:t> </a:t>
            </a:r>
            <a:r>
              <a:rPr kumimoji="1" lang="en-US" altLang="zh-CN" sz="2400" dirty="0">
                <a:latin typeface="Candara" panose="020E0502030303020204" pitchFamily="34" charset="0"/>
                <a:ea typeface="PingFang SC" panose="020B0400000000000000" pitchFamily="34" charset="-122"/>
              </a:rPr>
              <a:t>benchmark suites.</a:t>
            </a:r>
          </a:p>
          <a:p>
            <a:pPr marL="285750" indent="-285750">
              <a:buFont typeface="Arial" panose="020B0604020202020204" pitchFamily="34" charset="0"/>
              <a:buChar char="•"/>
            </a:pPr>
            <a:endParaRPr kumimoji="1" lang="en-US" altLang="zh-CN" sz="1100" dirty="0">
              <a:latin typeface="Candara" panose="020E0502030303020204" pitchFamily="34" charset="0"/>
              <a:ea typeface="PingFang SC" panose="020B0400000000000000" pitchFamily="34" charset="-122"/>
            </a:endParaRPr>
          </a:p>
          <a:p>
            <a:pPr marL="285750" indent="-285750">
              <a:buFont typeface="Arial" panose="020B0604020202020204" pitchFamily="34" charset="0"/>
              <a:buChar char="•"/>
            </a:pPr>
            <a:r>
              <a:rPr kumimoji="1" lang="en-US" altLang="zh-CN" sz="2400" dirty="0">
                <a:latin typeface="Candara" panose="020E0502030303020204" pitchFamily="34" charset="0"/>
                <a:ea typeface="PingFang SC" panose="020B0400000000000000" pitchFamily="34" charset="-122"/>
              </a:rPr>
              <a:t>Baseline setup:</a:t>
            </a:r>
            <a:endParaRPr kumimoji="1" lang="en" altLang="zh-CN" sz="2400" dirty="0">
              <a:latin typeface="Candara" panose="020E0502030303020204" pitchFamily="34" charset="0"/>
              <a:ea typeface="PingFang SC" panose="020B0400000000000000" pitchFamily="34" charset="-122"/>
            </a:endParaRPr>
          </a:p>
          <a:p>
            <a:pPr marL="285750" indent="-285750">
              <a:buFont typeface="Arial" panose="020B0604020202020204" pitchFamily="34" charset="0"/>
              <a:buChar char="•"/>
            </a:pPr>
            <a:endParaRPr kumimoji="1" lang="en-US" altLang="zh-CN" sz="2400" dirty="0">
              <a:latin typeface="Candara" panose="020E0502030303020204" pitchFamily="34" charset="0"/>
              <a:ea typeface="PingFang SC" panose="020B0400000000000000" pitchFamily="34" charset="-122"/>
            </a:endParaRPr>
          </a:p>
          <a:p>
            <a:pPr marL="285750" indent="-285750">
              <a:buFont typeface="Arial" panose="020B0604020202020204" pitchFamily="34" charset="0"/>
              <a:buChar char="•"/>
            </a:pPr>
            <a:endParaRPr kumimoji="1" lang="en-US" altLang="zh-CN" sz="2400" dirty="0">
              <a:latin typeface="Candara" panose="020E0502030303020204" pitchFamily="34" charset="0"/>
              <a:ea typeface="PingFang SC" panose="020B0400000000000000" pitchFamily="34" charset="-122"/>
            </a:endParaRPr>
          </a:p>
          <a:p>
            <a:pPr marL="285750" indent="-285750">
              <a:buFont typeface="Arial" panose="020B0604020202020204" pitchFamily="34" charset="0"/>
              <a:buChar char="•"/>
            </a:pPr>
            <a:endParaRPr kumimoji="1" lang="en-US" altLang="zh-CN" sz="2400" dirty="0">
              <a:latin typeface="Candara" panose="020E0502030303020204" pitchFamily="34" charset="0"/>
              <a:ea typeface="PingFang SC" panose="020B0400000000000000" pitchFamily="34" charset="-122"/>
            </a:endParaRPr>
          </a:p>
        </p:txBody>
      </p:sp>
      <p:graphicFrame>
        <p:nvGraphicFramePr>
          <p:cNvPr id="9" name="Table 15">
            <a:extLst>
              <a:ext uri="{FF2B5EF4-FFF2-40B4-BE49-F238E27FC236}">
                <a16:creationId xmlns:a16="http://schemas.microsoft.com/office/drawing/2014/main" id="{71B63006-36FB-82F3-44F2-60D5C0C2930F}"/>
              </a:ext>
            </a:extLst>
          </p:cNvPr>
          <p:cNvGraphicFramePr>
            <a:graphicFrameLocks noGrp="1"/>
          </p:cNvGraphicFramePr>
          <p:nvPr>
            <p:extLst>
              <p:ext uri="{D42A27DB-BD31-4B8C-83A1-F6EECF244321}">
                <p14:modId xmlns:p14="http://schemas.microsoft.com/office/powerpoint/2010/main" val="2583773203"/>
              </p:ext>
            </p:extLst>
          </p:nvPr>
        </p:nvGraphicFramePr>
        <p:xfrm>
          <a:off x="2031999" y="3420793"/>
          <a:ext cx="8146528" cy="2194560"/>
        </p:xfrm>
        <a:graphic>
          <a:graphicData uri="http://schemas.openxmlformats.org/drawingml/2006/table">
            <a:tbl>
              <a:tblPr firstRow="1" bandRow="1">
                <a:tableStyleId>{2D5ABB26-0587-4C30-8999-92F81FD0307C}</a:tableStyleId>
              </a:tblPr>
              <a:tblGrid>
                <a:gridCol w="2948305">
                  <a:extLst>
                    <a:ext uri="{9D8B030D-6E8A-4147-A177-3AD203B41FA5}">
                      <a16:colId xmlns:a16="http://schemas.microsoft.com/office/drawing/2014/main" val="2240970114"/>
                    </a:ext>
                  </a:extLst>
                </a:gridCol>
                <a:gridCol w="5198223">
                  <a:extLst>
                    <a:ext uri="{9D8B030D-6E8A-4147-A177-3AD203B41FA5}">
                      <a16:colId xmlns:a16="http://schemas.microsoft.com/office/drawing/2014/main" val="4219739336"/>
                    </a:ext>
                  </a:extLst>
                </a:gridCol>
              </a:tblGrid>
              <a:tr h="370840">
                <a:tc>
                  <a:txBody>
                    <a:bodyPr/>
                    <a:lstStyle/>
                    <a:p>
                      <a:endParaRPr lang="en-US" sz="2000" dirty="0">
                        <a:latin typeface="Garamond" panose="02020404030301010803" pitchFamily="18" charset="0"/>
                        <a:ea typeface="Verdana" panose="020B0604030504040204" pitchFamily="34" charset="0"/>
                        <a:cs typeface="Verdana" panose="020B060403050404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Garamond" panose="02020404030301010803" pitchFamily="18" charset="0"/>
                          <a:ea typeface="Verdana" panose="020B0604030504040204" pitchFamily="34" charset="0"/>
                          <a:cs typeface="Verdana" panose="020B0604030504040204" pitchFamily="34" charset="0"/>
                        </a:rPr>
                        <a:t>Configuration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3766183"/>
                  </a:ext>
                </a:extLst>
              </a:tr>
              <a:tr h="370840">
                <a:tc>
                  <a:txBody>
                    <a:bodyPr/>
                    <a:lstStyle/>
                    <a:p>
                      <a:r>
                        <a:rPr lang="en-US" altLang="zh-CN" sz="2000" dirty="0">
                          <a:latin typeface="Garamond" panose="02020404030301010803" pitchFamily="18" charset="0"/>
                          <a:ea typeface="Verdana" panose="020B0604030504040204" pitchFamily="34" charset="0"/>
                          <a:cs typeface="Verdana" panose="020B0604030504040204" pitchFamily="34" charset="0"/>
                        </a:rPr>
                        <a:t>GPU</a:t>
                      </a:r>
                      <a:r>
                        <a:rPr lang="zh-CN" altLang="en-US" sz="2000" dirty="0">
                          <a:latin typeface="Garamond" panose="02020404030301010803" pitchFamily="18" charset="0"/>
                          <a:ea typeface="Verdana" panose="020B0604030504040204" pitchFamily="34" charset="0"/>
                          <a:cs typeface="Verdana" panose="020B0604030504040204" pitchFamily="34" charset="0"/>
                        </a:rPr>
                        <a:t> </a:t>
                      </a:r>
                      <a:r>
                        <a:rPr lang="en-US" altLang="zh-CN" sz="2000" dirty="0">
                          <a:latin typeface="Garamond" panose="02020404030301010803" pitchFamily="18" charset="0"/>
                          <a:ea typeface="Verdana" panose="020B0604030504040204" pitchFamily="34" charset="0"/>
                          <a:cs typeface="Verdana" panose="020B0604030504040204" pitchFamily="34" charset="0"/>
                        </a:rPr>
                        <a:t>config</a:t>
                      </a:r>
                      <a:endParaRPr lang="en-US" sz="2000" dirty="0">
                        <a:latin typeface="Garamond" panose="02020404030301010803" pitchFamily="18" charset="0"/>
                        <a:ea typeface="Verdana" panose="020B0604030504040204" pitchFamily="34" charset="0"/>
                        <a:cs typeface="Verdana" panose="020B060403050404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000" dirty="0">
                          <a:latin typeface="Garamond" panose="02020404030301010803" pitchFamily="18" charset="0"/>
                          <a:ea typeface="Verdana" panose="020B0604030504040204" pitchFamily="34" charset="0"/>
                          <a:cs typeface="Verdana" panose="020B0604030504040204" pitchFamily="34" charset="0"/>
                        </a:rPr>
                        <a:t>16</a:t>
                      </a:r>
                      <a:r>
                        <a:rPr lang="zh-CN" altLang="en-US" sz="2000" dirty="0">
                          <a:latin typeface="Garamond" panose="02020404030301010803" pitchFamily="18" charset="0"/>
                          <a:ea typeface="Verdana" panose="020B0604030504040204" pitchFamily="34" charset="0"/>
                          <a:cs typeface="Verdana" panose="020B0604030504040204" pitchFamily="34" charset="0"/>
                        </a:rPr>
                        <a:t> </a:t>
                      </a:r>
                      <a:r>
                        <a:rPr lang="en-US" altLang="zh-CN" sz="2000" dirty="0">
                          <a:latin typeface="Garamond" panose="02020404030301010803" pitchFamily="18" charset="0"/>
                          <a:ea typeface="Verdana" panose="020B0604030504040204" pitchFamily="34" charset="0"/>
                          <a:cs typeface="Verdana" panose="020B0604030504040204" pitchFamily="34" charset="0"/>
                        </a:rPr>
                        <a:t>SMs</a:t>
                      </a:r>
                      <a:endParaRPr lang="en-US" sz="2000" dirty="0">
                        <a:latin typeface="Garamond" panose="02020404030301010803" pitchFamily="18"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926552"/>
                  </a:ext>
                </a:extLst>
              </a:tr>
              <a:tr h="370840">
                <a:tc>
                  <a:txBody>
                    <a:bodyPr/>
                    <a:lstStyle/>
                    <a:p>
                      <a:r>
                        <a:rPr lang="en-US" altLang="zh-CN" sz="2000" dirty="0">
                          <a:latin typeface="Garamond" panose="02020404030301010803" pitchFamily="18" charset="0"/>
                          <a:ea typeface="Verdana" panose="020B0604030504040204" pitchFamily="34" charset="0"/>
                          <a:cs typeface="Verdana" panose="020B0604030504040204" pitchFamily="34" charset="0"/>
                        </a:rPr>
                        <a:t>Schedule</a:t>
                      </a:r>
                      <a:endParaRPr lang="en-US" sz="2000" dirty="0">
                        <a:latin typeface="Garamond" panose="02020404030301010803" pitchFamily="18" charset="0"/>
                        <a:ea typeface="Verdana" panose="020B0604030504040204" pitchFamily="34" charset="0"/>
                        <a:cs typeface="Verdana" panose="020B060403050404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Garamond" panose="02020404030301010803" pitchFamily="18" charset="0"/>
                          <a:ea typeface="Verdana" panose="020B0604030504040204" pitchFamily="34" charset="0"/>
                          <a:cs typeface="Verdana" panose="020B0604030504040204" pitchFamily="34" charset="0"/>
                        </a:rPr>
                        <a:t>Greedy-Then-Oldest (GTO) dual warp schedule</a:t>
                      </a:r>
                    </a:p>
                    <a:p>
                      <a:r>
                        <a:rPr lang="en-US" sz="2000" dirty="0">
                          <a:latin typeface="Garamond" panose="02020404030301010803" pitchFamily="18" charset="0"/>
                          <a:ea typeface="Verdana" panose="020B0604030504040204" pitchFamily="34" charset="0"/>
                          <a:cs typeface="Verdana" panose="020B0604030504040204" pitchFamily="34" charset="0"/>
                        </a:rPr>
                        <a:t>Round-Robin (RR) TB scheduler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690201"/>
                  </a:ext>
                </a:extLst>
              </a:tr>
              <a:tr h="370840">
                <a:tc>
                  <a:txBody>
                    <a:bodyPr/>
                    <a:lstStyle/>
                    <a:p>
                      <a:r>
                        <a:rPr lang="en-US" sz="2000" dirty="0">
                          <a:latin typeface="Garamond" panose="02020404030301010803" pitchFamily="18" charset="0"/>
                          <a:ea typeface="Verdana" panose="020B0604030504040204" pitchFamily="34" charset="0"/>
                          <a:cs typeface="Verdana" panose="020B0604030504040204" pitchFamily="34" charset="0"/>
                        </a:rPr>
                        <a:t>TL</a:t>
                      </a:r>
                      <a:r>
                        <a:rPr lang="en-US" altLang="zh-CN" sz="2000" dirty="0">
                          <a:latin typeface="Garamond" panose="02020404030301010803" pitchFamily="18" charset="0"/>
                          <a:ea typeface="Verdana" panose="020B0604030504040204" pitchFamily="34" charset="0"/>
                          <a:cs typeface="Verdana" panose="020B0604030504040204" pitchFamily="34" charset="0"/>
                        </a:rPr>
                        <a:t>B</a:t>
                      </a:r>
                      <a:r>
                        <a:rPr lang="zh-CN" altLang="en-US" sz="2000" dirty="0">
                          <a:latin typeface="Garamond" panose="02020404030301010803" pitchFamily="18" charset="0"/>
                          <a:ea typeface="Verdana" panose="020B0604030504040204" pitchFamily="34" charset="0"/>
                          <a:cs typeface="Verdana" panose="020B0604030504040204" pitchFamily="34" charset="0"/>
                        </a:rPr>
                        <a:t> </a:t>
                      </a:r>
                      <a:r>
                        <a:rPr lang="en-US" altLang="zh-CN" sz="2000" dirty="0">
                          <a:latin typeface="Garamond" panose="02020404030301010803" pitchFamily="18" charset="0"/>
                          <a:ea typeface="Verdana" panose="020B0604030504040204" pitchFamily="34" charset="0"/>
                          <a:cs typeface="Verdana" panose="020B0604030504040204" pitchFamily="34" charset="0"/>
                        </a:rPr>
                        <a:t>c</a:t>
                      </a:r>
                      <a:r>
                        <a:rPr lang="en-US" sz="2000" dirty="0">
                          <a:latin typeface="Garamond" panose="02020404030301010803" pitchFamily="18" charset="0"/>
                          <a:ea typeface="Verdana" panose="020B0604030504040204" pitchFamily="34" charset="0"/>
                          <a:cs typeface="Verdana" panose="020B0604030504040204" pitchFamily="34" charset="0"/>
                        </a:rPr>
                        <a:t>onfig</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Garamond" panose="02020404030301010803" pitchFamily="18" charset="0"/>
                          <a:ea typeface="Verdana" panose="020B0604030504040204" pitchFamily="34" charset="0"/>
                          <a:cs typeface="Verdana" panose="020B0604030504040204" pitchFamily="34" charset="0"/>
                        </a:rPr>
                        <a:t>L1: 64 entries, 4-way, 1-cycle lookup latency</a:t>
                      </a:r>
                    </a:p>
                    <a:p>
                      <a:r>
                        <a:rPr lang="en-US" sz="2000" dirty="0">
                          <a:latin typeface="Garamond" panose="02020404030301010803" pitchFamily="18" charset="0"/>
                          <a:ea typeface="Verdana" panose="020B0604030504040204" pitchFamily="34" charset="0"/>
                          <a:cs typeface="Verdana" panose="020B0604030504040204" pitchFamily="34" charset="0"/>
                        </a:rPr>
                        <a:t>L2: 512 entries, 16-way, 10-cycle lookup latency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3562988"/>
                  </a:ext>
                </a:extLst>
              </a:tr>
            </a:tbl>
          </a:graphicData>
        </a:graphic>
      </p:graphicFrame>
    </p:spTree>
    <p:extLst>
      <p:ext uri="{BB962C8B-B14F-4D97-AF65-F5344CB8AC3E}">
        <p14:creationId xmlns:p14="http://schemas.microsoft.com/office/powerpoint/2010/main" val="3482352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EB03-8380-DA47-BBA6-C12D32F83634}"/>
              </a:ext>
            </a:extLst>
          </p:cNvPr>
          <p:cNvSpPr>
            <a:spLocks noGrp="1"/>
          </p:cNvSpPr>
          <p:nvPr>
            <p:ph type="ctrTitle"/>
          </p:nvPr>
        </p:nvSpPr>
        <p:spPr>
          <a:xfrm>
            <a:off x="369393" y="2148152"/>
            <a:ext cx="8777936" cy="2561696"/>
          </a:xfrm>
        </p:spPr>
        <p:txBody>
          <a:bodyPr>
            <a:normAutofit/>
          </a:bodyPr>
          <a:lstStyle/>
          <a:p>
            <a:r>
              <a:rPr lang="en-US" sz="4400" b="1" dirty="0">
                <a:effectLst/>
                <a:latin typeface="Candara" panose="020E0502030303020204" pitchFamily="34" charset="0"/>
              </a:rPr>
              <a:t>Orchestrated Scheduling and Partitioning for Improved Address Translation in GPUs </a:t>
            </a:r>
            <a:endParaRPr lang="en-US" sz="4400" dirty="0"/>
          </a:p>
        </p:txBody>
      </p:sp>
      <p:sp>
        <p:nvSpPr>
          <p:cNvPr id="3" name="Subtitle 2">
            <a:extLst>
              <a:ext uri="{FF2B5EF4-FFF2-40B4-BE49-F238E27FC236}">
                <a16:creationId xmlns:a16="http://schemas.microsoft.com/office/drawing/2014/main" id="{171A3850-C971-D441-8B6B-1B4905A46C86}"/>
              </a:ext>
            </a:extLst>
          </p:cNvPr>
          <p:cNvSpPr>
            <a:spLocks noGrp="1"/>
          </p:cNvSpPr>
          <p:nvPr>
            <p:ph type="subTitle" idx="1"/>
          </p:nvPr>
        </p:nvSpPr>
        <p:spPr>
          <a:xfrm>
            <a:off x="643464" y="5167347"/>
            <a:ext cx="8229793" cy="1161809"/>
          </a:xfrm>
        </p:spPr>
        <p:txBody>
          <a:bodyPr>
            <a:normAutofit lnSpcReduction="10000"/>
          </a:bodyPr>
          <a:lstStyle/>
          <a:p>
            <a:pPr algn="ctr">
              <a:lnSpc>
                <a:spcPct val="120000"/>
              </a:lnSpc>
            </a:pPr>
            <a:r>
              <a:rPr lang="en-US" sz="2800" b="1" i="1" u="sng" dirty="0" err="1">
                <a:effectLst/>
                <a:latin typeface="Candara" panose="020E0502030303020204" pitchFamily="34" charset="0"/>
              </a:rPr>
              <a:t>Bingyao</a:t>
            </a:r>
            <a:r>
              <a:rPr lang="en-US" sz="2800" b="1" i="1" u="sng" dirty="0">
                <a:effectLst/>
                <a:latin typeface="Candara" panose="020E0502030303020204" pitchFamily="34" charset="0"/>
              </a:rPr>
              <a:t> Li</a:t>
            </a:r>
            <a:r>
              <a:rPr lang="en-US" sz="2400" b="1" dirty="0">
                <a:effectLst/>
                <a:latin typeface="Candara" panose="020E0502030303020204" pitchFamily="34" charset="0"/>
              </a:rPr>
              <a:t>, </a:t>
            </a:r>
            <a:r>
              <a:rPr lang="zh-CN" altLang="en-US" sz="2400" b="1" dirty="0">
                <a:effectLst/>
                <a:latin typeface="Candara" panose="020E0502030303020204" pitchFamily="34" charset="0"/>
              </a:rPr>
              <a:t>  </a:t>
            </a:r>
            <a:r>
              <a:rPr lang="en-US" sz="2400" b="1" dirty="0" err="1">
                <a:effectLst/>
                <a:latin typeface="Candara" panose="020E0502030303020204" pitchFamily="34" charset="0"/>
              </a:rPr>
              <a:t>Yueqi</a:t>
            </a:r>
            <a:r>
              <a:rPr lang="en-US" sz="2400" b="1" dirty="0">
                <a:effectLst/>
                <a:latin typeface="Candara" panose="020E0502030303020204" pitchFamily="34" charset="0"/>
              </a:rPr>
              <a:t> Wang, </a:t>
            </a:r>
            <a:r>
              <a:rPr lang="zh-CN" altLang="en-US" sz="2400" b="1" dirty="0">
                <a:effectLst/>
                <a:latin typeface="Candara" panose="020E0502030303020204" pitchFamily="34" charset="0"/>
              </a:rPr>
              <a:t>  </a:t>
            </a:r>
            <a:r>
              <a:rPr lang="en-US" sz="2400" b="1" dirty="0" err="1">
                <a:effectLst/>
                <a:latin typeface="Candara" panose="020E0502030303020204" pitchFamily="34" charset="0"/>
              </a:rPr>
              <a:t>Xulong</a:t>
            </a:r>
            <a:r>
              <a:rPr lang="en-US" sz="2400" b="1" dirty="0">
                <a:effectLst/>
                <a:latin typeface="Candara" panose="020E0502030303020204" pitchFamily="34" charset="0"/>
              </a:rPr>
              <a:t> Tang</a:t>
            </a:r>
            <a:endParaRPr lang="en-US" b="1" dirty="0">
              <a:latin typeface="Candara" panose="020E0502030303020204" pitchFamily="34" charset="0"/>
            </a:endParaRPr>
          </a:p>
          <a:p>
            <a:pPr algn="ctr">
              <a:lnSpc>
                <a:spcPct val="120000"/>
              </a:lnSpc>
            </a:pPr>
            <a:r>
              <a:rPr lang="zh-CN" altLang="en-US" sz="2400" b="1" dirty="0">
                <a:effectLst/>
                <a:latin typeface="Candara" panose="020E0502030303020204" pitchFamily="34" charset="0"/>
              </a:rPr>
              <a:t>                          </a:t>
            </a:r>
            <a:r>
              <a:rPr lang="en-US" sz="2400" b="1" dirty="0">
                <a:effectLst/>
                <a:latin typeface="Candara" panose="020E0502030303020204" pitchFamily="34" charset="0"/>
              </a:rPr>
              <a:t>University of Pittsburgh </a:t>
            </a:r>
          </a:p>
          <a:p>
            <a:endParaRPr lang="en-US" dirty="0"/>
          </a:p>
        </p:txBody>
      </p:sp>
      <p:pic>
        <p:nvPicPr>
          <p:cNvPr id="4" name="Picture 3">
            <a:extLst>
              <a:ext uri="{FF2B5EF4-FFF2-40B4-BE49-F238E27FC236}">
                <a16:creationId xmlns:a16="http://schemas.microsoft.com/office/drawing/2014/main" id="{F89BE81A-F2DC-F15E-D645-BDF66C068B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2366" y="5748252"/>
            <a:ext cx="1537023" cy="473915"/>
          </a:xfrm>
          <a:prstGeom prst="rect">
            <a:avLst/>
          </a:prstGeom>
        </p:spPr>
      </p:pic>
    </p:spTree>
    <p:extLst>
      <p:ext uri="{BB962C8B-B14F-4D97-AF65-F5344CB8AC3E}">
        <p14:creationId xmlns:p14="http://schemas.microsoft.com/office/powerpoint/2010/main" val="2108343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Evaluation</a:t>
            </a:r>
            <a:endParaRPr lang="en-US" b="1" dirty="0">
              <a:latin typeface="Candara" panose="020E0502030303020204" pitchFamily="34" charset="0"/>
            </a:endParaRPr>
          </a:p>
        </p:txBody>
      </p:sp>
      <p:graphicFrame>
        <p:nvGraphicFramePr>
          <p:cNvPr id="4" name="Chart 3">
            <a:extLst>
              <a:ext uri="{FF2B5EF4-FFF2-40B4-BE49-F238E27FC236}">
                <a16:creationId xmlns:a16="http://schemas.microsoft.com/office/drawing/2014/main" id="{86090315-73B2-2344-A006-35A11935C697}"/>
              </a:ext>
            </a:extLst>
          </p:cNvPr>
          <p:cNvGraphicFramePr>
            <a:graphicFrameLocks/>
          </p:cNvGraphicFramePr>
          <p:nvPr>
            <p:extLst>
              <p:ext uri="{D42A27DB-BD31-4B8C-83A1-F6EECF244321}">
                <p14:modId xmlns:p14="http://schemas.microsoft.com/office/powerpoint/2010/main" val="936322213"/>
              </p:ext>
            </p:extLst>
          </p:nvPr>
        </p:nvGraphicFramePr>
        <p:xfrm>
          <a:off x="725933" y="1384830"/>
          <a:ext cx="10740134" cy="303106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2404BD9A-2922-E430-9AA6-7D37AFE6A800}"/>
              </a:ext>
            </a:extLst>
          </p:cNvPr>
          <p:cNvSpPr txBox="1"/>
          <p:nvPr/>
        </p:nvSpPr>
        <p:spPr>
          <a:xfrm>
            <a:off x="1389888" y="4219449"/>
            <a:ext cx="10328779"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b="1" dirty="0">
                <a:latin typeface="Candara" panose="020E0502030303020204" pitchFamily="34" charset="0"/>
              </a:rPr>
              <a:t>Scheduling reduces the execution time by an average of 2.3%. </a:t>
            </a:r>
          </a:p>
        </p:txBody>
      </p:sp>
      <p:sp>
        <p:nvSpPr>
          <p:cNvPr id="6" name="Rectangle 5">
            <a:extLst>
              <a:ext uri="{FF2B5EF4-FFF2-40B4-BE49-F238E27FC236}">
                <a16:creationId xmlns:a16="http://schemas.microsoft.com/office/drawing/2014/main" id="{E3C85323-5D90-FC98-4317-171A3E5C49B7}"/>
              </a:ext>
            </a:extLst>
          </p:cNvPr>
          <p:cNvSpPr/>
          <p:nvPr/>
        </p:nvSpPr>
        <p:spPr>
          <a:xfrm>
            <a:off x="10210800" y="1722439"/>
            <a:ext cx="321733" cy="1325563"/>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839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Evaluation</a:t>
            </a:r>
            <a:endParaRPr lang="en-US" b="1" dirty="0">
              <a:latin typeface="Candara" panose="020E0502030303020204" pitchFamily="34" charset="0"/>
            </a:endParaRPr>
          </a:p>
        </p:txBody>
      </p:sp>
      <p:graphicFrame>
        <p:nvGraphicFramePr>
          <p:cNvPr id="4" name="Chart 3">
            <a:extLst>
              <a:ext uri="{FF2B5EF4-FFF2-40B4-BE49-F238E27FC236}">
                <a16:creationId xmlns:a16="http://schemas.microsoft.com/office/drawing/2014/main" id="{86090315-73B2-2344-A006-35A11935C697}"/>
              </a:ext>
            </a:extLst>
          </p:cNvPr>
          <p:cNvGraphicFramePr>
            <a:graphicFrameLocks/>
          </p:cNvGraphicFramePr>
          <p:nvPr/>
        </p:nvGraphicFramePr>
        <p:xfrm>
          <a:off x="725933" y="1384830"/>
          <a:ext cx="10740134" cy="303106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2404BD9A-2922-E430-9AA6-7D37AFE6A800}"/>
              </a:ext>
            </a:extLst>
          </p:cNvPr>
          <p:cNvSpPr txBox="1"/>
          <p:nvPr/>
        </p:nvSpPr>
        <p:spPr>
          <a:xfrm>
            <a:off x="1387733" y="4218048"/>
            <a:ext cx="10328779" cy="1200329"/>
          </a:xfrm>
          <a:prstGeom prst="rect">
            <a:avLst/>
          </a:prstGeom>
          <a:noFill/>
        </p:spPr>
        <p:txBody>
          <a:bodyPr wrap="square">
            <a:spAutoFit/>
          </a:bodyPr>
          <a:lstStyle/>
          <a:p>
            <a:pPr marL="342900" indent="-342900">
              <a:buFont typeface="Arial" panose="020B0604020202020204" pitchFamily="34" charset="0"/>
              <a:buChar char="•"/>
            </a:pPr>
            <a:r>
              <a:rPr lang="en-US" altLang="zh-CN" sz="2400" b="1" dirty="0">
                <a:latin typeface="Candara" panose="020E0502030303020204" pitchFamily="34" charset="0"/>
              </a:rPr>
              <a:t>Simple partitioning of the TLB degrades the performance of most benchmarks</a:t>
            </a:r>
            <a:r>
              <a:rPr lang="zh-CN" altLang="en-US" sz="2400" b="1" dirty="0">
                <a:latin typeface="Candara" panose="020E0502030303020204" pitchFamily="34" charset="0"/>
              </a:rPr>
              <a:t> </a:t>
            </a:r>
            <a:r>
              <a:rPr lang="en-US" altLang="zh-CN" sz="2400" b="1" dirty="0">
                <a:latin typeface="Candara" panose="020E0502030303020204" pitchFamily="34" charset="0"/>
              </a:rPr>
              <a:t>due</a:t>
            </a:r>
            <a:r>
              <a:rPr lang="zh-CN" altLang="en-US" sz="2400" b="1" dirty="0">
                <a:latin typeface="Candara" panose="020E0502030303020204" pitchFamily="34" charset="0"/>
              </a:rPr>
              <a:t> </a:t>
            </a:r>
            <a:r>
              <a:rPr lang="en-US" altLang="zh-CN" sz="2400" b="1" dirty="0">
                <a:latin typeface="Candara" panose="020E0502030303020204" pitchFamily="34" charset="0"/>
              </a:rPr>
              <a:t>to the</a:t>
            </a:r>
            <a:r>
              <a:rPr lang="zh-CN" altLang="en-US" sz="2400" b="1" dirty="0">
                <a:latin typeface="Candara" panose="020E0502030303020204" pitchFamily="34" charset="0"/>
              </a:rPr>
              <a:t> </a:t>
            </a:r>
            <a:r>
              <a:rPr lang="en-US" altLang="zh-CN" sz="2400" b="1" dirty="0">
                <a:latin typeface="Candara" panose="020E0502030303020204" pitchFamily="34" charset="0"/>
              </a:rPr>
              <a:t>reduced number of available entries to each</a:t>
            </a:r>
            <a:r>
              <a:rPr lang="zh-CN" altLang="en-US" sz="2400" b="1" dirty="0">
                <a:latin typeface="Candara" panose="020E0502030303020204" pitchFamily="34" charset="0"/>
              </a:rPr>
              <a:t> </a:t>
            </a:r>
            <a:r>
              <a:rPr lang="en-US" altLang="zh-CN" sz="2400" b="1" dirty="0">
                <a:latin typeface="Candara" panose="020E0502030303020204" pitchFamily="34" charset="0"/>
              </a:rPr>
              <a:t>TB.</a:t>
            </a:r>
          </a:p>
          <a:p>
            <a:pPr marL="342900" indent="-342900">
              <a:buFont typeface="Arial" panose="020B0604020202020204" pitchFamily="34" charset="0"/>
              <a:buChar char="•"/>
            </a:pPr>
            <a:endParaRPr lang="en-US" altLang="zh-CN" sz="2400" b="1" dirty="0">
              <a:latin typeface="Candara" panose="020E0502030303020204" pitchFamily="34" charset="0"/>
            </a:endParaRPr>
          </a:p>
        </p:txBody>
      </p:sp>
      <p:sp>
        <p:nvSpPr>
          <p:cNvPr id="3" name="Rectangle 2">
            <a:extLst>
              <a:ext uri="{FF2B5EF4-FFF2-40B4-BE49-F238E27FC236}">
                <a16:creationId xmlns:a16="http://schemas.microsoft.com/office/drawing/2014/main" id="{20A3E24F-8764-5249-DA4C-9C86BBB7DF72}"/>
              </a:ext>
            </a:extLst>
          </p:cNvPr>
          <p:cNvSpPr/>
          <p:nvPr/>
        </p:nvSpPr>
        <p:spPr>
          <a:xfrm>
            <a:off x="10397065" y="1722439"/>
            <a:ext cx="321733" cy="1325563"/>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759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Evaluation</a:t>
            </a:r>
            <a:endParaRPr lang="en-US" b="1" dirty="0">
              <a:latin typeface="Candara" panose="020E0502030303020204" pitchFamily="34" charset="0"/>
            </a:endParaRPr>
          </a:p>
        </p:txBody>
      </p:sp>
      <p:graphicFrame>
        <p:nvGraphicFramePr>
          <p:cNvPr id="4" name="Chart 3">
            <a:extLst>
              <a:ext uri="{FF2B5EF4-FFF2-40B4-BE49-F238E27FC236}">
                <a16:creationId xmlns:a16="http://schemas.microsoft.com/office/drawing/2014/main" id="{86090315-73B2-2344-A006-35A11935C697}"/>
              </a:ext>
            </a:extLst>
          </p:cNvPr>
          <p:cNvGraphicFramePr>
            <a:graphicFrameLocks/>
          </p:cNvGraphicFramePr>
          <p:nvPr/>
        </p:nvGraphicFramePr>
        <p:xfrm>
          <a:off x="725933" y="1384830"/>
          <a:ext cx="10740134" cy="303106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2404BD9A-2922-E430-9AA6-7D37AFE6A800}"/>
              </a:ext>
            </a:extLst>
          </p:cNvPr>
          <p:cNvSpPr txBox="1"/>
          <p:nvPr/>
        </p:nvSpPr>
        <p:spPr>
          <a:xfrm>
            <a:off x="1387733" y="4218048"/>
            <a:ext cx="10328779" cy="1677382"/>
          </a:xfrm>
          <a:prstGeom prst="rect">
            <a:avLst/>
          </a:prstGeom>
          <a:noFill/>
        </p:spPr>
        <p:txBody>
          <a:bodyPr wrap="square">
            <a:spAutoFit/>
          </a:bodyPr>
          <a:lstStyle/>
          <a:p>
            <a:pPr marL="342900" indent="-342900">
              <a:buFont typeface="Arial" panose="020B0604020202020204" pitchFamily="34" charset="0"/>
              <a:buChar char="•"/>
            </a:pPr>
            <a:r>
              <a:rPr lang="en-US" altLang="zh-CN" sz="2400" b="1" dirty="0">
                <a:solidFill>
                  <a:schemeClr val="bg2">
                    <a:lumMod val="90000"/>
                  </a:schemeClr>
                </a:solidFill>
                <a:latin typeface="Candara" panose="020E0502030303020204" pitchFamily="34" charset="0"/>
              </a:rPr>
              <a:t>Simple partitioning of the TLB degrades the performance of most benchmarks</a:t>
            </a:r>
            <a:r>
              <a:rPr lang="zh-CN" altLang="en-US" sz="2400" b="1" dirty="0">
                <a:solidFill>
                  <a:schemeClr val="bg2">
                    <a:lumMod val="90000"/>
                  </a:schemeClr>
                </a:solidFill>
                <a:latin typeface="Candara" panose="020E0502030303020204" pitchFamily="34" charset="0"/>
              </a:rPr>
              <a:t> </a:t>
            </a:r>
            <a:r>
              <a:rPr lang="en-US" altLang="zh-CN" sz="2400" b="1" dirty="0">
                <a:solidFill>
                  <a:schemeClr val="bg2">
                    <a:lumMod val="90000"/>
                  </a:schemeClr>
                </a:solidFill>
                <a:latin typeface="Candara" panose="020E0502030303020204" pitchFamily="34" charset="0"/>
              </a:rPr>
              <a:t>due</a:t>
            </a:r>
            <a:r>
              <a:rPr lang="zh-CN" altLang="en-US" sz="2400" b="1" dirty="0">
                <a:solidFill>
                  <a:schemeClr val="bg2">
                    <a:lumMod val="90000"/>
                  </a:schemeClr>
                </a:solidFill>
                <a:latin typeface="Candara" panose="020E0502030303020204" pitchFamily="34" charset="0"/>
              </a:rPr>
              <a:t> </a:t>
            </a:r>
            <a:r>
              <a:rPr lang="en-US" altLang="zh-CN" sz="2400" b="1" dirty="0">
                <a:solidFill>
                  <a:schemeClr val="bg2">
                    <a:lumMod val="90000"/>
                  </a:schemeClr>
                </a:solidFill>
                <a:latin typeface="Candara" panose="020E0502030303020204" pitchFamily="34" charset="0"/>
              </a:rPr>
              <a:t>to the</a:t>
            </a:r>
            <a:r>
              <a:rPr lang="zh-CN" altLang="en-US" sz="2400" b="1" dirty="0">
                <a:solidFill>
                  <a:schemeClr val="bg2">
                    <a:lumMod val="90000"/>
                  </a:schemeClr>
                </a:solidFill>
                <a:latin typeface="Candara" panose="020E0502030303020204" pitchFamily="34" charset="0"/>
              </a:rPr>
              <a:t> </a:t>
            </a:r>
            <a:r>
              <a:rPr lang="en-US" altLang="zh-CN" sz="2400" b="1" dirty="0">
                <a:solidFill>
                  <a:schemeClr val="bg2">
                    <a:lumMod val="90000"/>
                  </a:schemeClr>
                </a:solidFill>
                <a:latin typeface="Candara" panose="020E0502030303020204" pitchFamily="34" charset="0"/>
              </a:rPr>
              <a:t>reduced number of available entries to each</a:t>
            </a:r>
            <a:r>
              <a:rPr lang="zh-CN" altLang="en-US" sz="2400" b="1" dirty="0">
                <a:solidFill>
                  <a:schemeClr val="bg2">
                    <a:lumMod val="90000"/>
                  </a:schemeClr>
                </a:solidFill>
                <a:latin typeface="Candara" panose="020E0502030303020204" pitchFamily="34" charset="0"/>
              </a:rPr>
              <a:t> </a:t>
            </a:r>
            <a:r>
              <a:rPr lang="en-US" altLang="zh-CN" sz="2400" b="1" dirty="0">
                <a:solidFill>
                  <a:schemeClr val="bg2">
                    <a:lumMod val="90000"/>
                  </a:schemeClr>
                </a:solidFill>
                <a:latin typeface="Candara" panose="020E0502030303020204" pitchFamily="34" charset="0"/>
              </a:rPr>
              <a:t>TB.</a:t>
            </a:r>
          </a:p>
          <a:p>
            <a:pPr marL="342900" indent="-342900">
              <a:buFont typeface="Arial" panose="020B0604020202020204" pitchFamily="34" charset="0"/>
              <a:buChar char="•"/>
            </a:pPr>
            <a:endParaRPr lang="en-US" altLang="zh-CN" sz="600" b="1" dirty="0">
              <a:latin typeface="Candara" panose="020E0502030303020204" pitchFamily="34" charset="0"/>
            </a:endParaRPr>
          </a:p>
          <a:p>
            <a:pPr marL="342900" indent="-342900">
              <a:buFont typeface="Arial" panose="020B0604020202020204" pitchFamily="34" charset="0"/>
              <a:buChar char="•"/>
            </a:pPr>
            <a:r>
              <a:rPr lang="en-US" altLang="zh-CN" sz="2400" b="1" dirty="0">
                <a:latin typeface="Candara" panose="020E0502030303020204" pitchFamily="34" charset="0"/>
              </a:rPr>
              <a:t>Suffer from severe inter-TB interference,</a:t>
            </a:r>
            <a:r>
              <a:rPr lang="zh-CN" altLang="en-US" sz="2400" b="1" dirty="0">
                <a:latin typeface="Candara" panose="020E0502030303020204" pitchFamily="34" charset="0"/>
              </a:rPr>
              <a:t> </a:t>
            </a:r>
            <a:r>
              <a:rPr lang="en-US" altLang="zh-CN" sz="2400" b="1" dirty="0">
                <a:latin typeface="Candara" panose="020E0502030303020204" pitchFamily="34" charset="0"/>
              </a:rPr>
              <a:t>partitioning isolated the translations from different </a:t>
            </a:r>
            <a:r>
              <a:rPr lang="en-US" altLang="zh-CN" sz="2400" b="1" dirty="0" err="1">
                <a:latin typeface="Candara" panose="020E0502030303020204" pitchFamily="34" charset="0"/>
              </a:rPr>
              <a:t>TBs.</a:t>
            </a:r>
            <a:endParaRPr lang="en-US" altLang="zh-CN" sz="2400" b="1" dirty="0">
              <a:latin typeface="Candara" panose="020E0502030303020204" pitchFamily="34" charset="0"/>
            </a:endParaRPr>
          </a:p>
        </p:txBody>
      </p:sp>
      <p:sp>
        <p:nvSpPr>
          <p:cNvPr id="3" name="Rectangle 2">
            <a:extLst>
              <a:ext uri="{FF2B5EF4-FFF2-40B4-BE49-F238E27FC236}">
                <a16:creationId xmlns:a16="http://schemas.microsoft.com/office/drawing/2014/main" id="{20A3E24F-8764-5249-DA4C-9C86BBB7DF72}"/>
              </a:ext>
            </a:extLst>
          </p:cNvPr>
          <p:cNvSpPr/>
          <p:nvPr/>
        </p:nvSpPr>
        <p:spPr>
          <a:xfrm>
            <a:off x="6942665" y="3113459"/>
            <a:ext cx="1422402" cy="59494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5F7A8E-F9F7-2B0B-7711-3F05450488A6}"/>
              </a:ext>
            </a:extLst>
          </p:cNvPr>
          <p:cNvSpPr/>
          <p:nvPr/>
        </p:nvSpPr>
        <p:spPr>
          <a:xfrm>
            <a:off x="4538135" y="3131529"/>
            <a:ext cx="541865" cy="59494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15D346-8B3B-9FEB-4B74-76AD17E67F13}"/>
              </a:ext>
            </a:extLst>
          </p:cNvPr>
          <p:cNvSpPr/>
          <p:nvPr/>
        </p:nvSpPr>
        <p:spPr>
          <a:xfrm>
            <a:off x="9373701" y="3113459"/>
            <a:ext cx="541865" cy="59494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676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Evaluation</a:t>
            </a:r>
            <a:endParaRPr lang="en-US" b="1" dirty="0">
              <a:latin typeface="Candara" panose="020E0502030303020204" pitchFamily="34" charset="0"/>
            </a:endParaRPr>
          </a:p>
        </p:txBody>
      </p:sp>
      <p:graphicFrame>
        <p:nvGraphicFramePr>
          <p:cNvPr id="4" name="Chart 3">
            <a:extLst>
              <a:ext uri="{FF2B5EF4-FFF2-40B4-BE49-F238E27FC236}">
                <a16:creationId xmlns:a16="http://schemas.microsoft.com/office/drawing/2014/main" id="{86090315-73B2-2344-A006-35A11935C697}"/>
              </a:ext>
            </a:extLst>
          </p:cNvPr>
          <p:cNvGraphicFramePr>
            <a:graphicFrameLocks/>
          </p:cNvGraphicFramePr>
          <p:nvPr/>
        </p:nvGraphicFramePr>
        <p:xfrm>
          <a:off x="725933" y="1384830"/>
          <a:ext cx="10740134" cy="303106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2404BD9A-2922-E430-9AA6-7D37AFE6A800}"/>
              </a:ext>
            </a:extLst>
          </p:cNvPr>
          <p:cNvSpPr txBox="1"/>
          <p:nvPr/>
        </p:nvSpPr>
        <p:spPr>
          <a:xfrm>
            <a:off x="1387733" y="4218048"/>
            <a:ext cx="10328779" cy="1200329"/>
          </a:xfrm>
          <a:prstGeom prst="rect">
            <a:avLst/>
          </a:prstGeom>
          <a:noFill/>
        </p:spPr>
        <p:txBody>
          <a:bodyPr wrap="square">
            <a:spAutoFit/>
          </a:bodyPr>
          <a:lstStyle/>
          <a:p>
            <a:pPr marL="342900" indent="-342900">
              <a:buFont typeface="Arial" panose="020B0604020202020204" pitchFamily="34" charset="0"/>
              <a:buChar char="•"/>
            </a:pPr>
            <a:r>
              <a:rPr lang="en-US" altLang="zh-CN" sz="2400" b="1" dirty="0">
                <a:latin typeface="Candara" panose="020E0502030303020204" pitchFamily="34" charset="0"/>
              </a:rPr>
              <a:t>TLB set sharing effectively improves the execution time.</a:t>
            </a:r>
          </a:p>
          <a:p>
            <a:pPr marL="342900" indent="-342900">
              <a:buFont typeface="Arial" panose="020B0604020202020204" pitchFamily="34" charset="0"/>
              <a:buChar char="•"/>
            </a:pPr>
            <a:endParaRPr lang="en-US" altLang="zh-CN" sz="2400" b="1" dirty="0">
              <a:latin typeface="Candara" panose="020E0502030303020204" pitchFamily="34" charset="0"/>
            </a:endParaRPr>
          </a:p>
          <a:p>
            <a:pPr marL="342900" indent="-342900">
              <a:buFont typeface="Arial" panose="020B0604020202020204" pitchFamily="34" charset="0"/>
              <a:buChar char="•"/>
            </a:pPr>
            <a:r>
              <a:rPr lang="en-US" altLang="zh-CN" sz="2400" b="1" dirty="0">
                <a:latin typeface="Candara" panose="020E0502030303020204" pitchFamily="34" charset="0"/>
              </a:rPr>
              <a:t>The average execution time of</a:t>
            </a:r>
            <a:r>
              <a:rPr lang="zh-CN" altLang="en-US" sz="2400" b="1" dirty="0">
                <a:latin typeface="Candara" panose="020E0502030303020204" pitchFamily="34" charset="0"/>
              </a:rPr>
              <a:t> </a:t>
            </a:r>
            <a:r>
              <a:rPr lang="en-US" altLang="zh-CN" sz="2400" b="1" dirty="0">
                <a:latin typeface="Candara" panose="020E0502030303020204" pitchFamily="34" charset="0"/>
              </a:rPr>
              <a:t>all</a:t>
            </a:r>
            <a:r>
              <a:rPr lang="zh-CN" altLang="en-US" sz="2400" b="1" dirty="0">
                <a:latin typeface="Candara" panose="020E0502030303020204" pitchFamily="34" charset="0"/>
              </a:rPr>
              <a:t> </a:t>
            </a:r>
            <a:r>
              <a:rPr lang="en-US" altLang="zh-CN" sz="2400" b="1" dirty="0">
                <a:latin typeface="Candara" panose="020E0502030303020204" pitchFamily="34" charset="0"/>
              </a:rPr>
              <a:t>combined</a:t>
            </a:r>
            <a:r>
              <a:rPr lang="zh-CN" altLang="en-US" sz="2400" b="1" dirty="0">
                <a:latin typeface="Candara" panose="020E0502030303020204" pitchFamily="34" charset="0"/>
              </a:rPr>
              <a:t> </a:t>
            </a:r>
            <a:r>
              <a:rPr lang="en-US" altLang="zh-CN" sz="2400" b="1" dirty="0">
                <a:latin typeface="Candara" panose="020E0502030303020204" pitchFamily="34" charset="0"/>
              </a:rPr>
              <a:t>optimizations</a:t>
            </a:r>
            <a:r>
              <a:rPr lang="zh-CN" altLang="en-US" sz="2400" b="1" dirty="0">
                <a:latin typeface="Candara" panose="020E0502030303020204" pitchFamily="34" charset="0"/>
              </a:rPr>
              <a:t> </a:t>
            </a:r>
            <a:r>
              <a:rPr lang="en-US" altLang="zh-CN" sz="2400" b="1" dirty="0">
                <a:latin typeface="Candara" panose="020E0502030303020204" pitchFamily="34" charset="0"/>
              </a:rPr>
              <a:t>reduces by 12.5%.</a:t>
            </a:r>
          </a:p>
        </p:txBody>
      </p:sp>
      <p:sp>
        <p:nvSpPr>
          <p:cNvPr id="3" name="Rectangle 2">
            <a:extLst>
              <a:ext uri="{FF2B5EF4-FFF2-40B4-BE49-F238E27FC236}">
                <a16:creationId xmlns:a16="http://schemas.microsoft.com/office/drawing/2014/main" id="{20A3E24F-8764-5249-DA4C-9C86BBB7DF72}"/>
              </a:ext>
            </a:extLst>
          </p:cNvPr>
          <p:cNvSpPr/>
          <p:nvPr/>
        </p:nvSpPr>
        <p:spPr>
          <a:xfrm>
            <a:off x="10549467" y="1722439"/>
            <a:ext cx="321733" cy="1325563"/>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962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Summary</a:t>
            </a:r>
            <a:endParaRPr lang="en-US" b="1" dirty="0">
              <a:latin typeface="Candara" panose="020E0502030303020204" pitchFamily="34" charset="0"/>
            </a:endParaRPr>
          </a:p>
        </p:txBody>
      </p:sp>
      <p:sp>
        <p:nvSpPr>
          <p:cNvPr id="6" name="文本框 6">
            <a:extLst>
              <a:ext uri="{FF2B5EF4-FFF2-40B4-BE49-F238E27FC236}">
                <a16:creationId xmlns:a16="http://schemas.microsoft.com/office/drawing/2014/main" id="{563E4FEE-4DF4-A3EA-AB12-EE9F80589C25}"/>
              </a:ext>
            </a:extLst>
          </p:cNvPr>
          <p:cNvSpPr txBox="1"/>
          <p:nvPr/>
        </p:nvSpPr>
        <p:spPr>
          <a:xfrm>
            <a:off x="1146379" y="1337299"/>
            <a:ext cx="9533692" cy="954107"/>
          </a:xfrm>
          <a:prstGeom prst="rect">
            <a:avLst/>
          </a:prstGeom>
          <a:noFill/>
        </p:spPr>
        <p:txBody>
          <a:bodyPr wrap="square" rtlCol="0">
            <a:spAutoFit/>
          </a:bodyPr>
          <a:lstStyle/>
          <a:p>
            <a:r>
              <a:rPr kumimoji="1" lang="en-US" altLang="zh-CN" sz="2800" b="1" dirty="0">
                <a:latin typeface="Candara" panose="020E0502030303020204" pitchFamily="34" charset="0"/>
                <a:ea typeface="PingFang SC" panose="020B0400000000000000" pitchFamily="34" charset="-122"/>
              </a:rPr>
              <a:t>Problem: </a:t>
            </a:r>
            <a:r>
              <a:rPr kumimoji="1" lang="en-US" altLang="zh-CN" sz="2800" dirty="0">
                <a:latin typeface="Candara" panose="020E0502030303020204" pitchFamily="34" charset="0"/>
                <a:ea typeface="PingFang SC" panose="020B0400000000000000" pitchFamily="34" charset="-122"/>
              </a:rPr>
              <a:t>Address translation overheads in GPU systems under unified virtual memory.</a:t>
            </a:r>
          </a:p>
        </p:txBody>
      </p:sp>
      <p:sp>
        <p:nvSpPr>
          <p:cNvPr id="7" name="文本框 7">
            <a:extLst>
              <a:ext uri="{FF2B5EF4-FFF2-40B4-BE49-F238E27FC236}">
                <a16:creationId xmlns:a16="http://schemas.microsoft.com/office/drawing/2014/main" id="{FC488AFA-01B0-00FE-F2A2-7429D138D08D}"/>
              </a:ext>
            </a:extLst>
          </p:cNvPr>
          <p:cNvSpPr txBox="1"/>
          <p:nvPr/>
        </p:nvSpPr>
        <p:spPr>
          <a:xfrm>
            <a:off x="2501072" y="2332052"/>
            <a:ext cx="6824304" cy="523220"/>
          </a:xfrm>
          <a:prstGeom prst="rect">
            <a:avLst/>
          </a:prstGeom>
          <a:noFill/>
        </p:spPr>
        <p:txBody>
          <a:bodyPr wrap="none" rtlCol="0">
            <a:spAutoFit/>
          </a:bodyPr>
          <a:lstStyle/>
          <a:p>
            <a:r>
              <a:rPr kumimoji="1" lang="en-US" altLang="zh-CN" sz="2800" b="1" dirty="0">
                <a:latin typeface="Candara" panose="020E0502030303020204" pitchFamily="34" charset="0"/>
                <a:ea typeface="PingFang SC" panose="020B0400000000000000" pitchFamily="34" charset="-122"/>
              </a:rPr>
              <a:t>Key idea: address</a:t>
            </a:r>
            <a:r>
              <a:rPr kumimoji="1" lang="zh-CN" altLang="en-US" sz="2800" b="1" dirty="0">
                <a:latin typeface="Candara" panose="020E0502030303020204" pitchFamily="34" charset="0"/>
                <a:ea typeface="PingFang SC" panose="020B0400000000000000" pitchFamily="34" charset="-122"/>
              </a:rPr>
              <a:t> </a:t>
            </a:r>
            <a:r>
              <a:rPr kumimoji="1" lang="en-US" altLang="zh-CN" sz="2800" b="1" dirty="0">
                <a:latin typeface="Candara" panose="020E0502030303020204" pitchFamily="34" charset="0"/>
                <a:ea typeface="PingFang SC" panose="020B0400000000000000" pitchFamily="34" charset="-122"/>
              </a:rPr>
              <a:t>translation</a:t>
            </a:r>
            <a:r>
              <a:rPr kumimoji="1" lang="zh-CN" altLang="en-US" sz="2800" b="1" dirty="0">
                <a:latin typeface="Candara" panose="020E0502030303020204" pitchFamily="34" charset="0"/>
                <a:ea typeface="PingFang SC" panose="020B0400000000000000" pitchFamily="34" charset="-122"/>
              </a:rPr>
              <a:t> </a:t>
            </a:r>
            <a:r>
              <a:rPr kumimoji="1" lang="en-US" altLang="zh-CN" sz="2800" b="1" dirty="0">
                <a:solidFill>
                  <a:schemeClr val="accent2">
                    <a:lumMod val="75000"/>
                  </a:schemeClr>
                </a:solidFill>
                <a:latin typeface="Candara" panose="020E0502030303020204" pitchFamily="34" charset="0"/>
                <a:ea typeface="PingFang SC" panose="020B0400000000000000" pitchFamily="34" charset="-122"/>
              </a:rPr>
              <a:t>TB</a:t>
            </a:r>
            <a:r>
              <a:rPr kumimoji="1" lang="zh-CN" altLang="en-US" sz="2800" b="1" dirty="0">
                <a:solidFill>
                  <a:schemeClr val="accent2">
                    <a:lumMod val="75000"/>
                  </a:schemeClr>
                </a:solidFill>
                <a:latin typeface="Candara" panose="020E0502030303020204" pitchFamily="34" charset="0"/>
                <a:ea typeface="PingFang SC" panose="020B0400000000000000" pitchFamily="34" charset="-122"/>
              </a:rPr>
              <a:t> </a:t>
            </a:r>
            <a:r>
              <a:rPr kumimoji="1" lang="en-US" altLang="zh-CN" sz="2800" b="1" dirty="0">
                <a:solidFill>
                  <a:schemeClr val="accent2">
                    <a:lumMod val="75000"/>
                  </a:schemeClr>
                </a:solidFill>
                <a:latin typeface="Candara" panose="020E0502030303020204" pitchFamily="34" charset="0"/>
                <a:ea typeface="PingFang SC" panose="020B0400000000000000" pitchFamily="34" charset="-122"/>
              </a:rPr>
              <a:t>level</a:t>
            </a:r>
            <a:r>
              <a:rPr kumimoji="1" lang="zh-CN" altLang="en-US" sz="2800" b="1" dirty="0">
                <a:solidFill>
                  <a:schemeClr val="accent2">
                    <a:lumMod val="75000"/>
                  </a:schemeClr>
                </a:solidFill>
                <a:latin typeface="Candara" panose="020E0502030303020204" pitchFamily="34" charset="0"/>
                <a:ea typeface="PingFang SC" panose="020B0400000000000000" pitchFamily="34" charset="-122"/>
              </a:rPr>
              <a:t> </a:t>
            </a:r>
            <a:r>
              <a:rPr kumimoji="1" lang="en-US" altLang="zh-CN" sz="2800" b="1" dirty="0">
                <a:solidFill>
                  <a:schemeClr val="accent2">
                    <a:lumMod val="75000"/>
                  </a:schemeClr>
                </a:solidFill>
                <a:latin typeface="Candara" panose="020E0502030303020204" pitchFamily="34" charset="0"/>
                <a:ea typeface="PingFang SC" panose="020B0400000000000000" pitchFamily="34" charset="-122"/>
              </a:rPr>
              <a:t>reuse</a:t>
            </a:r>
          </a:p>
        </p:txBody>
      </p:sp>
      <p:sp>
        <p:nvSpPr>
          <p:cNvPr id="8" name="文本框 8">
            <a:extLst>
              <a:ext uri="{FF2B5EF4-FFF2-40B4-BE49-F238E27FC236}">
                <a16:creationId xmlns:a16="http://schemas.microsoft.com/office/drawing/2014/main" id="{90347974-AE66-4AA8-542D-00A2F54300DD}"/>
              </a:ext>
            </a:extLst>
          </p:cNvPr>
          <p:cNvSpPr txBox="1"/>
          <p:nvPr/>
        </p:nvSpPr>
        <p:spPr>
          <a:xfrm>
            <a:off x="1158251" y="3071455"/>
            <a:ext cx="1632178" cy="523220"/>
          </a:xfrm>
          <a:prstGeom prst="rect">
            <a:avLst/>
          </a:prstGeom>
          <a:noFill/>
        </p:spPr>
        <p:txBody>
          <a:bodyPr wrap="none" rtlCol="0">
            <a:spAutoFit/>
          </a:bodyPr>
          <a:lstStyle/>
          <a:p>
            <a:r>
              <a:rPr kumimoji="1" lang="en-US" altLang="zh-CN" sz="2800" b="1" dirty="0">
                <a:latin typeface="Candara" panose="020E0502030303020204" pitchFamily="34" charset="0"/>
                <a:ea typeface="PingFang SC" panose="020B0400000000000000" pitchFamily="34" charset="-122"/>
              </a:rPr>
              <a:t>Proposal:</a:t>
            </a:r>
          </a:p>
        </p:txBody>
      </p:sp>
      <p:sp>
        <p:nvSpPr>
          <p:cNvPr id="9" name="文本框 9">
            <a:extLst>
              <a:ext uri="{FF2B5EF4-FFF2-40B4-BE49-F238E27FC236}">
                <a16:creationId xmlns:a16="http://schemas.microsoft.com/office/drawing/2014/main" id="{025A6204-89A6-2A6F-D8DD-7EEC9C0CA2E7}"/>
              </a:ext>
            </a:extLst>
          </p:cNvPr>
          <p:cNvSpPr txBox="1"/>
          <p:nvPr/>
        </p:nvSpPr>
        <p:spPr>
          <a:xfrm>
            <a:off x="1545730" y="3672949"/>
            <a:ext cx="10100842" cy="1384995"/>
          </a:xfrm>
          <a:prstGeom prst="rect">
            <a:avLst/>
          </a:prstGeom>
          <a:noFill/>
        </p:spPr>
        <p:txBody>
          <a:bodyPr wrap="none" rtlCol="0">
            <a:spAutoFit/>
          </a:bodyPr>
          <a:lstStyle/>
          <a:p>
            <a:pPr marL="342900" indent="-342900">
              <a:buAutoNum type="alphaUcPeriod"/>
            </a:pPr>
            <a:r>
              <a:rPr kumimoji="1" lang="en-US" altLang="zh-CN" sz="2800" dirty="0">
                <a:latin typeface="Candara" panose="020E0502030303020204" pitchFamily="34" charset="0"/>
                <a:ea typeface="PingFang SC" panose="020B0400000000000000" pitchFamily="34" charset="-122"/>
              </a:rPr>
              <a:t>TB</a:t>
            </a:r>
            <a:r>
              <a:rPr kumimoji="1" lang="zh-CN" altLang="en-US" sz="2800" dirty="0">
                <a:latin typeface="Candara" panose="020E0502030303020204" pitchFamily="34" charset="0"/>
                <a:ea typeface="PingFang SC" panose="020B0400000000000000" pitchFamily="34" charset="-122"/>
              </a:rPr>
              <a:t> </a:t>
            </a:r>
            <a:r>
              <a:rPr kumimoji="1" lang="en-US" altLang="zh-CN" sz="2800" dirty="0">
                <a:latin typeface="Candara" panose="020E0502030303020204" pitchFamily="34" charset="0"/>
                <a:ea typeface="PingFang SC" panose="020B0400000000000000" pitchFamily="34" charset="-122"/>
              </a:rPr>
              <a:t>scheduling</a:t>
            </a:r>
            <a:r>
              <a:rPr kumimoji="1" lang="zh-CN" altLang="en-US" sz="2800" dirty="0">
                <a:latin typeface="Candara" panose="020E0502030303020204" pitchFamily="34" charset="0"/>
                <a:ea typeface="PingFang SC" panose="020B0400000000000000" pitchFamily="34" charset="-122"/>
              </a:rPr>
              <a:t> </a:t>
            </a:r>
            <a:r>
              <a:rPr kumimoji="1" lang="en-US" altLang="zh-CN" sz="2800" b="1" dirty="0">
                <a:solidFill>
                  <a:schemeClr val="accent2">
                    <a:lumMod val="75000"/>
                  </a:schemeClr>
                </a:solidFill>
                <a:latin typeface="Candara" panose="020E0502030303020204" pitchFamily="34" charset="0"/>
                <a:ea typeface="PingFang SC" panose="020B0400000000000000" pitchFamily="34" charset="-122"/>
              </a:rPr>
              <a:t>reduces the reuse distances</a:t>
            </a:r>
            <a:endParaRPr kumimoji="1" lang="en-US" altLang="zh-CN" sz="2800" dirty="0">
              <a:solidFill>
                <a:schemeClr val="accent2">
                  <a:lumMod val="75000"/>
                </a:schemeClr>
              </a:solidFill>
              <a:latin typeface="Candara" panose="020E0502030303020204" pitchFamily="34" charset="0"/>
              <a:ea typeface="PingFang SC" panose="020B0400000000000000" pitchFamily="34" charset="-122"/>
            </a:endParaRPr>
          </a:p>
          <a:p>
            <a:pPr marL="342900" indent="-342900">
              <a:buAutoNum type="alphaUcPeriod"/>
            </a:pPr>
            <a:r>
              <a:rPr kumimoji="1" lang="en-US" altLang="zh-CN" sz="2800" dirty="0">
                <a:latin typeface="Candara" panose="020E0502030303020204" pitchFamily="34" charset="0"/>
                <a:ea typeface="PingFang SC" panose="020B0400000000000000" pitchFamily="34" charset="-122"/>
              </a:rPr>
              <a:t>TLB</a:t>
            </a:r>
            <a:r>
              <a:rPr kumimoji="1" lang="zh-CN" altLang="en-US" sz="2800" dirty="0">
                <a:latin typeface="Candara" panose="020E0502030303020204" pitchFamily="34" charset="0"/>
                <a:ea typeface="PingFang SC" panose="020B0400000000000000" pitchFamily="34" charset="-122"/>
              </a:rPr>
              <a:t> </a:t>
            </a:r>
            <a:r>
              <a:rPr kumimoji="1" lang="en-US" altLang="zh-CN" sz="2800" dirty="0">
                <a:latin typeface="Candara" panose="020E0502030303020204" pitchFamily="34" charset="0"/>
                <a:ea typeface="PingFang SC" panose="020B0400000000000000" pitchFamily="34" charset="-122"/>
              </a:rPr>
              <a:t>partitioning</a:t>
            </a:r>
            <a:r>
              <a:rPr kumimoji="1" lang="zh-CN" altLang="en-US" sz="2800" dirty="0">
                <a:latin typeface="Candara" panose="020E0502030303020204" pitchFamily="34" charset="0"/>
                <a:ea typeface="PingFang SC" panose="020B0400000000000000" pitchFamily="34" charset="-122"/>
              </a:rPr>
              <a:t> </a:t>
            </a:r>
            <a:r>
              <a:rPr kumimoji="1" lang="en-US" altLang="zh-CN" sz="2800" b="1" dirty="0">
                <a:solidFill>
                  <a:schemeClr val="accent2">
                    <a:lumMod val="75000"/>
                  </a:schemeClr>
                </a:solidFill>
                <a:latin typeface="Candara" panose="020E0502030303020204" pitchFamily="34" charset="0"/>
                <a:ea typeface="PingFang SC" panose="020B0400000000000000" pitchFamily="34" charset="-122"/>
              </a:rPr>
              <a:t>reduces TLB thrashing</a:t>
            </a:r>
          </a:p>
          <a:p>
            <a:pPr marL="342900" indent="-342900">
              <a:buAutoNum type="alphaUcPeriod"/>
            </a:pPr>
            <a:r>
              <a:rPr kumimoji="1" lang="en-US" altLang="zh-CN" sz="2800" dirty="0">
                <a:latin typeface="Candara" panose="020E0502030303020204" pitchFamily="34" charset="0"/>
                <a:ea typeface="PingFang SC" panose="020B0400000000000000" pitchFamily="34" charset="-122"/>
              </a:rPr>
              <a:t>TLB</a:t>
            </a:r>
            <a:r>
              <a:rPr kumimoji="1" lang="zh-CN" altLang="en-US" sz="2800" dirty="0">
                <a:latin typeface="Candara" panose="020E0502030303020204" pitchFamily="34" charset="0"/>
                <a:ea typeface="PingFang SC" panose="020B0400000000000000" pitchFamily="34" charset="-122"/>
              </a:rPr>
              <a:t> </a:t>
            </a:r>
            <a:r>
              <a:rPr kumimoji="1" lang="en-US" altLang="zh-CN" sz="2800" dirty="0">
                <a:latin typeface="Candara" panose="020E0502030303020204" pitchFamily="34" charset="0"/>
                <a:ea typeface="PingFang SC" panose="020B0400000000000000" pitchFamily="34" charset="-122"/>
              </a:rPr>
              <a:t>set</a:t>
            </a:r>
            <a:r>
              <a:rPr kumimoji="1" lang="zh-CN" altLang="en-US" sz="2800" dirty="0">
                <a:latin typeface="Candara" panose="020E0502030303020204" pitchFamily="34" charset="0"/>
                <a:ea typeface="PingFang SC" panose="020B0400000000000000" pitchFamily="34" charset="-122"/>
              </a:rPr>
              <a:t> </a:t>
            </a:r>
            <a:r>
              <a:rPr kumimoji="1" lang="en-US" altLang="zh-CN" sz="2800" dirty="0">
                <a:latin typeface="Candara" panose="020E0502030303020204" pitchFamily="34" charset="0"/>
                <a:ea typeface="PingFang SC" panose="020B0400000000000000" pitchFamily="34" charset="-122"/>
              </a:rPr>
              <a:t>sharing</a:t>
            </a:r>
            <a:r>
              <a:rPr kumimoji="1" lang="zh-CN" altLang="en-US" sz="2800" dirty="0">
                <a:latin typeface="Candara" panose="020E0502030303020204" pitchFamily="34" charset="0"/>
                <a:ea typeface="PingFang SC" panose="020B0400000000000000" pitchFamily="34" charset="-122"/>
              </a:rPr>
              <a:t> </a:t>
            </a:r>
            <a:r>
              <a:rPr kumimoji="1" lang="en-US" altLang="zh-CN" sz="2800" b="1" dirty="0">
                <a:solidFill>
                  <a:schemeClr val="accent2">
                    <a:lumMod val="75000"/>
                  </a:schemeClr>
                </a:solidFill>
                <a:latin typeface="Candara" panose="020E0502030303020204" pitchFamily="34" charset="0"/>
                <a:ea typeface="PingFang SC" panose="020B0400000000000000" pitchFamily="34" charset="-122"/>
              </a:rPr>
              <a:t>accommodates adjacent TBs share translations</a:t>
            </a:r>
          </a:p>
        </p:txBody>
      </p:sp>
      <p:sp>
        <p:nvSpPr>
          <p:cNvPr id="10" name="文本框 2">
            <a:extLst>
              <a:ext uri="{FF2B5EF4-FFF2-40B4-BE49-F238E27FC236}">
                <a16:creationId xmlns:a16="http://schemas.microsoft.com/office/drawing/2014/main" id="{5C5BC7D7-7B74-6C1D-610C-3B593C968949}"/>
              </a:ext>
            </a:extLst>
          </p:cNvPr>
          <p:cNvSpPr txBox="1"/>
          <p:nvPr/>
        </p:nvSpPr>
        <p:spPr>
          <a:xfrm>
            <a:off x="1077380" y="5259091"/>
            <a:ext cx="9671687" cy="523220"/>
          </a:xfrm>
          <a:prstGeom prst="rect">
            <a:avLst/>
          </a:prstGeom>
          <a:noFill/>
        </p:spPr>
        <p:txBody>
          <a:bodyPr wrap="square" rtlCol="0">
            <a:spAutoFit/>
          </a:bodyPr>
          <a:lstStyle/>
          <a:p>
            <a:pPr algn="ctr"/>
            <a:r>
              <a:rPr kumimoji="1" lang="en-US" altLang="zh-CN" sz="2800" dirty="0">
                <a:latin typeface="Candara" panose="020E0502030303020204" pitchFamily="34" charset="0"/>
                <a:ea typeface="PingFang SC" panose="020B0400000000000000" pitchFamily="34" charset="-122"/>
              </a:rPr>
              <a:t>Improves </a:t>
            </a:r>
            <a:r>
              <a:rPr kumimoji="1" lang="en-US" altLang="zh-CN" sz="2800" b="1" dirty="0">
                <a:latin typeface="Candara" panose="020E0502030303020204" pitchFamily="34" charset="0"/>
                <a:ea typeface="PingFang SC" panose="020B0400000000000000" pitchFamily="34" charset="-122"/>
              </a:rPr>
              <a:t>performance </a:t>
            </a:r>
            <a:r>
              <a:rPr kumimoji="1" lang="en-US" altLang="zh-CN" sz="2800" dirty="0">
                <a:latin typeface="Candara" panose="020E0502030303020204" pitchFamily="34" charset="0"/>
                <a:ea typeface="PingFang SC" panose="020B0400000000000000" pitchFamily="34" charset="-122"/>
              </a:rPr>
              <a:t>by </a:t>
            </a:r>
            <a:r>
              <a:rPr kumimoji="1" lang="en-US" altLang="zh-CN" sz="2800" b="1" dirty="0">
                <a:solidFill>
                  <a:schemeClr val="accent6"/>
                </a:solidFill>
                <a:latin typeface="Candara" panose="020E0502030303020204" pitchFamily="34" charset="0"/>
                <a:ea typeface="PingFang SC" panose="020B0400000000000000" pitchFamily="34" charset="-122"/>
              </a:rPr>
              <a:t>12.5%</a:t>
            </a:r>
            <a:r>
              <a:rPr kumimoji="1" lang="en-US" altLang="zh-CN" sz="2800" dirty="0">
                <a:solidFill>
                  <a:srgbClr val="003393"/>
                </a:solidFill>
                <a:latin typeface="Candara" panose="020E0502030303020204" pitchFamily="34" charset="0"/>
                <a:ea typeface="PingFang SC" panose="020B0400000000000000" pitchFamily="34" charset="-122"/>
              </a:rPr>
              <a:t> </a:t>
            </a:r>
            <a:r>
              <a:rPr kumimoji="1" lang="en-US" altLang="zh-CN" sz="2800" dirty="0">
                <a:latin typeface="Candara" panose="020E0502030303020204" pitchFamily="34" charset="0"/>
                <a:ea typeface="PingFang SC" panose="020B0400000000000000" pitchFamily="34" charset="-122"/>
              </a:rPr>
              <a:t>on average.</a:t>
            </a:r>
            <a:endParaRPr kumimoji="1" lang="zh-CN" altLang="en-US" sz="2800" dirty="0">
              <a:latin typeface="Candara" panose="020E0502030303020204" pitchFamily="34" charset="0"/>
              <a:ea typeface="PingFang SC" panose="020B0400000000000000" pitchFamily="34" charset="-122"/>
            </a:endParaRPr>
          </a:p>
        </p:txBody>
      </p:sp>
    </p:spTree>
    <p:extLst>
      <p:ext uri="{BB962C8B-B14F-4D97-AF65-F5344CB8AC3E}">
        <p14:creationId xmlns:p14="http://schemas.microsoft.com/office/powerpoint/2010/main" val="817297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文本框 3">
            <a:extLst>
              <a:ext uri="{FF2B5EF4-FFF2-40B4-BE49-F238E27FC236}">
                <a16:creationId xmlns:a16="http://schemas.microsoft.com/office/drawing/2014/main" id="{6549EDED-2088-2E9E-8653-9879D6A16026}"/>
              </a:ext>
            </a:extLst>
          </p:cNvPr>
          <p:cNvSpPr txBox="1"/>
          <p:nvPr/>
        </p:nvSpPr>
        <p:spPr>
          <a:xfrm>
            <a:off x="4104532" y="1304650"/>
            <a:ext cx="4160113" cy="923330"/>
          </a:xfrm>
          <a:prstGeom prst="rect">
            <a:avLst/>
          </a:prstGeom>
          <a:noFill/>
        </p:spPr>
        <p:txBody>
          <a:bodyPr wrap="none" rtlCol="0">
            <a:spAutoFit/>
          </a:bodyPr>
          <a:lstStyle/>
          <a:p>
            <a:r>
              <a:rPr kumimoji="1" lang="en-US" altLang="zh-CN" sz="5400" b="1" dirty="0">
                <a:latin typeface="Candara" panose="020E0502030303020204" pitchFamily="34" charset="0"/>
                <a:ea typeface="PingFang SC" panose="020B0400000000000000" pitchFamily="34" charset="-122"/>
              </a:rPr>
              <a:t>Thanks!</a:t>
            </a:r>
            <a:r>
              <a:rPr kumimoji="1" lang="zh-CN" altLang="en-US" sz="5400" b="1" dirty="0">
                <a:latin typeface="Candara" panose="020E0502030303020204" pitchFamily="34" charset="0"/>
                <a:ea typeface="PingFang SC" panose="020B0400000000000000" pitchFamily="34" charset="-122"/>
              </a:rPr>
              <a:t> </a:t>
            </a:r>
            <a:r>
              <a:rPr kumimoji="1" lang="en-US" altLang="zh-CN" sz="5400" b="1" dirty="0">
                <a:latin typeface="Candara" panose="020E0502030303020204" pitchFamily="34" charset="0"/>
                <a:ea typeface="PingFang SC" panose="020B0400000000000000" pitchFamily="34" charset="-122"/>
              </a:rPr>
              <a:t>Q&amp;A </a:t>
            </a:r>
            <a:endParaRPr kumimoji="1" lang="zh-CN" altLang="en-US" sz="5400" b="1" dirty="0">
              <a:latin typeface="Candara" panose="020E0502030303020204" pitchFamily="34" charset="0"/>
              <a:ea typeface="PingFang SC" panose="020B0400000000000000" pitchFamily="34" charset="-122"/>
            </a:endParaRPr>
          </a:p>
        </p:txBody>
      </p:sp>
      <p:sp>
        <p:nvSpPr>
          <p:cNvPr id="12" name="TextBox 11">
            <a:extLst>
              <a:ext uri="{FF2B5EF4-FFF2-40B4-BE49-F238E27FC236}">
                <a16:creationId xmlns:a16="http://schemas.microsoft.com/office/drawing/2014/main" id="{E7E3D797-E50C-3C81-8EB1-A19649266002}"/>
              </a:ext>
            </a:extLst>
          </p:cNvPr>
          <p:cNvSpPr txBox="1"/>
          <p:nvPr/>
        </p:nvSpPr>
        <p:spPr>
          <a:xfrm>
            <a:off x="2873763" y="2721114"/>
            <a:ext cx="6621650" cy="707886"/>
          </a:xfrm>
          <a:prstGeom prst="rect">
            <a:avLst/>
          </a:prstGeom>
          <a:noFill/>
        </p:spPr>
        <p:txBody>
          <a:bodyPr wrap="square">
            <a:spAutoFit/>
          </a:bodyPr>
          <a:lstStyle/>
          <a:p>
            <a:pPr algn="ctr"/>
            <a:r>
              <a:rPr lang="en-US" sz="2000" dirty="0">
                <a:effectLst/>
                <a:latin typeface="Candara" panose="020E0502030303020204" pitchFamily="34" charset="0"/>
              </a:rPr>
              <a:t>Orchestrated Scheduling and Partitioning for Improved Address Translation in GPUs </a:t>
            </a:r>
            <a:endParaRPr lang="en-US" sz="2000" dirty="0"/>
          </a:p>
        </p:txBody>
      </p:sp>
      <p:sp>
        <p:nvSpPr>
          <p:cNvPr id="13" name="Subtitle 2">
            <a:extLst>
              <a:ext uri="{FF2B5EF4-FFF2-40B4-BE49-F238E27FC236}">
                <a16:creationId xmlns:a16="http://schemas.microsoft.com/office/drawing/2014/main" id="{C914644F-7CA4-2A84-C6D8-C6CC2AB87B68}"/>
              </a:ext>
            </a:extLst>
          </p:cNvPr>
          <p:cNvSpPr txBox="1">
            <a:spLocks/>
          </p:cNvSpPr>
          <p:nvPr/>
        </p:nvSpPr>
        <p:spPr>
          <a:xfrm>
            <a:off x="3992990" y="3754029"/>
            <a:ext cx="4303363" cy="625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A5DDEE"/>
              </a:buClr>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47839"/>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2D833"/>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F97D3"/>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DDEE"/>
              </a:buClr>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i="1" dirty="0" err="1">
                <a:solidFill>
                  <a:srgbClr val="003393"/>
                </a:solidFill>
                <a:latin typeface="Arial" panose="020B0604020202020204" pitchFamily="34" charset="0"/>
                <a:cs typeface="Arial" panose="020B0604020202020204" pitchFamily="34" charset="0"/>
              </a:rPr>
              <a:t>Bingyao</a:t>
            </a:r>
            <a:r>
              <a:rPr lang="en-US" sz="1800" b="1" i="1" dirty="0">
                <a:solidFill>
                  <a:srgbClr val="003393"/>
                </a:solidFill>
                <a:latin typeface="Arial" panose="020B0604020202020204" pitchFamily="34" charset="0"/>
                <a:cs typeface="Arial" panose="020B0604020202020204" pitchFamily="34" charset="0"/>
              </a:rPr>
              <a:t> Li</a:t>
            </a:r>
            <a:r>
              <a:rPr lang="en-US" sz="1800" dirty="0">
                <a:solidFill>
                  <a:srgbClr val="003393"/>
                </a:solidFill>
                <a:latin typeface="Arial" panose="020B0604020202020204" pitchFamily="34" charset="0"/>
                <a:cs typeface="Arial" panose="020B0604020202020204" pitchFamily="34" charset="0"/>
              </a:rPr>
              <a:t>, </a:t>
            </a:r>
            <a:r>
              <a:rPr lang="en-US" altLang="zh-CN" sz="1800" dirty="0" err="1">
                <a:solidFill>
                  <a:srgbClr val="003393"/>
                </a:solidFill>
                <a:latin typeface="Arial" panose="020B0604020202020204" pitchFamily="34" charset="0"/>
                <a:cs typeface="Arial" panose="020B0604020202020204" pitchFamily="34" charset="0"/>
              </a:rPr>
              <a:t>Yueqi</a:t>
            </a:r>
            <a:r>
              <a:rPr lang="zh-CN" altLang="en-US" sz="1800" dirty="0">
                <a:solidFill>
                  <a:srgbClr val="003393"/>
                </a:solidFill>
                <a:latin typeface="Arial" panose="020B0604020202020204" pitchFamily="34" charset="0"/>
                <a:cs typeface="Arial" panose="020B0604020202020204" pitchFamily="34" charset="0"/>
              </a:rPr>
              <a:t> </a:t>
            </a:r>
            <a:r>
              <a:rPr lang="en-US" altLang="zh-CN" sz="1800" dirty="0">
                <a:solidFill>
                  <a:srgbClr val="003393"/>
                </a:solidFill>
                <a:latin typeface="Arial" panose="020B0604020202020204" pitchFamily="34" charset="0"/>
                <a:cs typeface="Arial" panose="020B0604020202020204" pitchFamily="34" charset="0"/>
              </a:rPr>
              <a:t>Wang</a:t>
            </a:r>
            <a:r>
              <a:rPr lang="en-US" sz="1800" dirty="0">
                <a:solidFill>
                  <a:srgbClr val="003393"/>
                </a:solidFill>
                <a:latin typeface="Arial" panose="020B0604020202020204" pitchFamily="34" charset="0"/>
                <a:cs typeface="Arial" panose="020B0604020202020204" pitchFamily="34" charset="0"/>
              </a:rPr>
              <a:t>, </a:t>
            </a:r>
            <a:r>
              <a:rPr lang="en-US" sz="1800" dirty="0" err="1">
                <a:solidFill>
                  <a:srgbClr val="003393"/>
                </a:solidFill>
                <a:latin typeface="Arial" panose="020B0604020202020204" pitchFamily="34" charset="0"/>
                <a:cs typeface="Arial" panose="020B0604020202020204" pitchFamily="34" charset="0"/>
              </a:rPr>
              <a:t>Xulong</a:t>
            </a:r>
            <a:r>
              <a:rPr lang="en-US" sz="1800" dirty="0">
                <a:solidFill>
                  <a:srgbClr val="003393"/>
                </a:solidFill>
                <a:latin typeface="Arial" panose="020B0604020202020204" pitchFamily="34" charset="0"/>
                <a:cs typeface="Arial" panose="020B0604020202020204" pitchFamily="34" charset="0"/>
              </a:rPr>
              <a:t> Tang</a:t>
            </a:r>
            <a:endParaRPr lang="en-US" sz="1800" baseline="30000" dirty="0">
              <a:solidFill>
                <a:srgbClr val="003393"/>
              </a:solidFill>
              <a:latin typeface="Arial" panose="020B0604020202020204" pitchFamily="34" charset="0"/>
              <a:cs typeface="Arial" panose="020B0604020202020204" pitchFamily="34" charset="0"/>
            </a:endParaRPr>
          </a:p>
        </p:txBody>
      </p:sp>
      <p:sp>
        <p:nvSpPr>
          <p:cNvPr id="14" name="文本框 7">
            <a:extLst>
              <a:ext uri="{FF2B5EF4-FFF2-40B4-BE49-F238E27FC236}">
                <a16:creationId xmlns:a16="http://schemas.microsoft.com/office/drawing/2014/main" id="{19A4A292-826E-BF20-382F-941608A2B273}"/>
              </a:ext>
            </a:extLst>
          </p:cNvPr>
          <p:cNvSpPr txBox="1"/>
          <p:nvPr/>
        </p:nvSpPr>
        <p:spPr>
          <a:xfrm>
            <a:off x="4929274" y="5109436"/>
            <a:ext cx="2510624" cy="369332"/>
          </a:xfrm>
          <a:prstGeom prst="rect">
            <a:avLst/>
          </a:prstGeom>
          <a:noFill/>
        </p:spPr>
        <p:txBody>
          <a:bodyPr wrap="none" rtlCol="0">
            <a:spAutoFit/>
          </a:bodyPr>
          <a:lstStyle/>
          <a:p>
            <a:r>
              <a:rPr kumimoji="1" lang="en-US" altLang="zh-CN" b="1" dirty="0">
                <a:solidFill>
                  <a:srgbClr val="003393"/>
                </a:solidFill>
                <a:latin typeface="Arial" panose="020B0604020202020204" pitchFamily="34" charset="0"/>
                <a:ea typeface="PingFang SC" panose="020B0400000000000000" pitchFamily="34" charset="-122"/>
                <a:cs typeface="Arial" panose="020B0604020202020204" pitchFamily="34" charset="0"/>
              </a:rPr>
              <a:t>Email: bil35@pitt.edu</a:t>
            </a:r>
            <a:endParaRPr kumimoji="1" lang="zh-CN" altLang="en-US" b="1" dirty="0">
              <a:solidFill>
                <a:srgbClr val="003393"/>
              </a:solidFill>
              <a:latin typeface="Arial" panose="020B0604020202020204" pitchFamily="34" charset="0"/>
              <a:ea typeface="PingFang SC" panose="020B0400000000000000" pitchFamily="34" charset="-122"/>
              <a:cs typeface="Arial" panose="020B0604020202020204" pitchFamily="34" charset="0"/>
            </a:endParaRPr>
          </a:p>
        </p:txBody>
      </p:sp>
      <p:pic>
        <p:nvPicPr>
          <p:cNvPr id="15" name="Picture 14">
            <a:extLst>
              <a:ext uri="{FF2B5EF4-FFF2-40B4-BE49-F238E27FC236}">
                <a16:creationId xmlns:a16="http://schemas.microsoft.com/office/drawing/2014/main" id="{42B013F1-456E-112B-BB85-DA31B8B620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6075" y="4379441"/>
            <a:ext cx="1537023" cy="473915"/>
          </a:xfrm>
          <a:prstGeom prst="rect">
            <a:avLst/>
          </a:prstGeom>
        </p:spPr>
      </p:pic>
    </p:spTree>
    <p:extLst>
      <p:ext uri="{BB962C8B-B14F-4D97-AF65-F5344CB8AC3E}">
        <p14:creationId xmlns:p14="http://schemas.microsoft.com/office/powerpoint/2010/main" val="1236328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3765" y="228600"/>
            <a:ext cx="11718235" cy="1325563"/>
          </a:xfrm>
        </p:spPr>
        <p:txBody>
          <a:bodyPr/>
          <a:lstStyle/>
          <a:p>
            <a:r>
              <a:rPr lang="en-US" altLang="zh-CN" b="1" dirty="0">
                <a:latin typeface="Candara" panose="020E0502030303020204" pitchFamily="34" charset="0"/>
              </a:rPr>
              <a:t>Background</a:t>
            </a:r>
            <a:endParaRPr lang="en-US" b="1" dirty="0">
              <a:latin typeface="Candara" panose="020E0502030303020204" pitchFamily="34" charset="0"/>
            </a:endParaRPr>
          </a:p>
        </p:txBody>
      </p:sp>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a:xfrm>
            <a:off x="473765" y="1819699"/>
            <a:ext cx="11718235" cy="2263490"/>
          </a:xfrm>
        </p:spPr>
        <p:txBody>
          <a:bodyPr>
            <a:normAutofit/>
          </a:bodyPr>
          <a:lstStyle/>
          <a:p>
            <a:pPr lvl="0"/>
            <a:r>
              <a:rPr lang="zh-CN" altLang="en-US" b="1" dirty="0">
                <a:latin typeface="Candara" panose="020E0502030303020204" pitchFamily="34" charset="0"/>
              </a:rPr>
              <a:t>  </a:t>
            </a:r>
            <a:r>
              <a:rPr lang="en-US" b="1" dirty="0">
                <a:latin typeface="Candara" panose="020E0502030303020204" pitchFamily="34" charset="0"/>
              </a:rPr>
              <a:t>GPU</a:t>
            </a:r>
            <a:r>
              <a:rPr lang="zh-CN" altLang="en-US" b="1" dirty="0">
                <a:latin typeface="Candara" panose="020E0502030303020204" pitchFamily="34" charset="0"/>
              </a:rPr>
              <a:t> </a:t>
            </a:r>
            <a:r>
              <a:rPr lang="en-US" altLang="zh-CN" b="1" dirty="0">
                <a:latin typeface="Candara" panose="020E0502030303020204" pitchFamily="34" charset="0"/>
              </a:rPr>
              <a:t>are</a:t>
            </a:r>
            <a:r>
              <a:rPr lang="zh-CN" altLang="en-US" b="1" dirty="0">
                <a:latin typeface="Candara" panose="020E0502030303020204" pitchFamily="34" charset="0"/>
              </a:rPr>
              <a:t> </a:t>
            </a:r>
            <a:r>
              <a:rPr lang="en-US" altLang="zh-CN" b="1" dirty="0">
                <a:latin typeface="Candara" panose="020E0502030303020204" pitchFamily="34" charset="0"/>
              </a:rPr>
              <a:t>widely</a:t>
            </a:r>
            <a:r>
              <a:rPr lang="zh-CN" altLang="en-US" b="1" dirty="0">
                <a:latin typeface="Candara" panose="020E0502030303020204" pitchFamily="34" charset="0"/>
              </a:rPr>
              <a:t> </a:t>
            </a:r>
            <a:r>
              <a:rPr lang="en-US" altLang="zh-CN" b="1" dirty="0">
                <a:latin typeface="Candara" panose="020E0502030303020204" pitchFamily="34" charset="0"/>
              </a:rPr>
              <a:t>deployed</a:t>
            </a:r>
            <a:r>
              <a:rPr lang="zh-CN" altLang="en-US" b="1" dirty="0">
                <a:latin typeface="Candara" panose="020E0502030303020204" pitchFamily="34" charset="0"/>
              </a:rPr>
              <a:t> </a:t>
            </a:r>
            <a:r>
              <a:rPr lang="en-US" altLang="zh-CN" b="1" dirty="0">
                <a:latin typeface="Candara" panose="020E0502030303020204" pitchFamily="34" charset="0"/>
              </a:rPr>
              <a:t>in</a:t>
            </a:r>
            <a:r>
              <a:rPr lang="zh-CN" altLang="en-US" b="1" dirty="0">
                <a:latin typeface="Candara" panose="020E0502030303020204" pitchFamily="34" charset="0"/>
              </a:rPr>
              <a:t> </a:t>
            </a:r>
            <a:r>
              <a:rPr lang="en-US" altLang="zh-CN" b="1" dirty="0">
                <a:latin typeface="Candara" panose="020E0502030303020204" pitchFamily="34" charset="0"/>
              </a:rPr>
              <a:t>modern</a:t>
            </a:r>
            <a:r>
              <a:rPr lang="zh-CN" altLang="en-US" b="1" dirty="0">
                <a:latin typeface="Candara" panose="020E0502030303020204" pitchFamily="34" charset="0"/>
              </a:rPr>
              <a:t> </a:t>
            </a:r>
            <a:r>
              <a:rPr lang="en-US" altLang="zh-CN" b="1" dirty="0">
                <a:latin typeface="Candara" panose="020E0502030303020204" pitchFamily="34" charset="0"/>
              </a:rPr>
              <a:t>computing.</a:t>
            </a:r>
            <a:endParaRPr lang="en-US" b="1" dirty="0">
              <a:latin typeface="Candara" panose="020E0502030303020204" pitchFamily="34" charset="0"/>
            </a:endParaRPr>
          </a:p>
          <a:p>
            <a:pPr lvl="1"/>
            <a:endParaRPr lang="en-US" b="1" dirty="0">
              <a:latin typeface="Candara" panose="020E0502030303020204" pitchFamily="34" charset="0"/>
            </a:endParaRPr>
          </a:p>
          <a:p>
            <a:pPr marL="457200" lvl="1" indent="0">
              <a:buNone/>
            </a:pPr>
            <a:r>
              <a:rPr lang="en-US" b="1" dirty="0">
                <a:latin typeface="Candara" panose="020E0502030303020204" pitchFamily="34" charset="0"/>
              </a:rPr>
              <a:t>	</a:t>
            </a:r>
            <a:r>
              <a:rPr lang="zh-CN" altLang="en-US" b="1" dirty="0">
                <a:latin typeface="Candara" panose="020E0502030303020204" pitchFamily="34" charset="0"/>
              </a:rPr>
              <a:t>   </a:t>
            </a:r>
            <a:r>
              <a:rPr lang="en-US" altLang="zh-CN" b="1" dirty="0">
                <a:latin typeface="Candara" panose="020E0502030303020204" pitchFamily="34" charset="0"/>
              </a:rPr>
              <a:t>Accelerate</a:t>
            </a:r>
            <a:r>
              <a:rPr lang="zh-CN" altLang="en-US" b="1" dirty="0">
                <a:latin typeface="Candara" panose="020E0502030303020204" pitchFamily="34" charset="0"/>
              </a:rPr>
              <a:t> </a:t>
            </a:r>
            <a:r>
              <a:rPr lang="en-US" altLang="zh-CN" b="1" dirty="0">
                <a:latin typeface="Candara" panose="020E0502030303020204" pitchFamily="34" charset="0"/>
              </a:rPr>
              <a:t>applications</a:t>
            </a:r>
          </a:p>
          <a:p>
            <a:pPr lvl="1"/>
            <a:endParaRPr lang="en-US" b="1" dirty="0">
              <a:latin typeface="Candara" panose="020E0502030303020204" pitchFamily="34" charset="0"/>
            </a:endParaRPr>
          </a:p>
          <a:p>
            <a:pPr marL="457200" lvl="1" indent="0">
              <a:buNone/>
            </a:pPr>
            <a:r>
              <a:rPr lang="en-US" b="1" dirty="0">
                <a:latin typeface="Candara" panose="020E0502030303020204" pitchFamily="34" charset="0"/>
              </a:rPr>
              <a:t>	</a:t>
            </a:r>
            <a:r>
              <a:rPr lang="zh-CN" altLang="en-US" b="1" dirty="0">
                <a:latin typeface="Candara" panose="020E0502030303020204" pitchFamily="34" charset="0"/>
              </a:rPr>
              <a:t>   </a:t>
            </a:r>
            <a:r>
              <a:rPr lang="en-US" altLang="zh-CN" b="1" dirty="0">
                <a:latin typeface="Candara" panose="020E0502030303020204" pitchFamily="34" charset="0"/>
              </a:rPr>
              <a:t>Explicitly</a:t>
            </a:r>
            <a:r>
              <a:rPr lang="zh-CN" altLang="en-US" b="1" dirty="0">
                <a:latin typeface="Candara" panose="020E0502030303020204" pitchFamily="34" charset="0"/>
              </a:rPr>
              <a:t> </a:t>
            </a:r>
            <a:r>
              <a:rPr lang="en-US" altLang="zh-CN" b="1" dirty="0">
                <a:latin typeface="Candara" panose="020E0502030303020204" pitchFamily="34" charset="0"/>
              </a:rPr>
              <a:t>manage</a:t>
            </a:r>
            <a:r>
              <a:rPr lang="zh-CN" altLang="en-US" b="1" dirty="0">
                <a:latin typeface="Candara" panose="020E0502030303020204" pitchFamily="34" charset="0"/>
              </a:rPr>
              <a:t> </a:t>
            </a:r>
            <a:r>
              <a:rPr lang="en-US" altLang="zh-CN" b="1" dirty="0">
                <a:latin typeface="Candara" panose="020E0502030303020204" pitchFamily="34" charset="0"/>
              </a:rPr>
              <a:t>data</a:t>
            </a:r>
            <a:r>
              <a:rPr lang="zh-CN" altLang="en-US" b="1" dirty="0">
                <a:latin typeface="Candara" panose="020E0502030303020204" pitchFamily="34" charset="0"/>
              </a:rPr>
              <a:t> </a:t>
            </a:r>
            <a:r>
              <a:rPr lang="en-US" altLang="zh-CN" b="1" dirty="0">
                <a:latin typeface="Candara" panose="020E0502030303020204" pitchFamily="34" charset="0"/>
              </a:rPr>
              <a:t>between</a:t>
            </a:r>
            <a:r>
              <a:rPr lang="zh-CN" altLang="en-US" b="1" dirty="0">
                <a:latin typeface="Candara" panose="020E0502030303020204" pitchFamily="34" charset="0"/>
              </a:rPr>
              <a:t> </a:t>
            </a:r>
            <a:r>
              <a:rPr lang="en-US" altLang="zh-CN" b="1" dirty="0">
                <a:latin typeface="Candara" panose="020E0502030303020204" pitchFamily="34" charset="0"/>
              </a:rPr>
              <a:t>CPU</a:t>
            </a:r>
            <a:r>
              <a:rPr lang="zh-CN" altLang="en-US" b="1" dirty="0">
                <a:latin typeface="Candara" panose="020E0502030303020204" pitchFamily="34" charset="0"/>
              </a:rPr>
              <a:t> </a:t>
            </a:r>
            <a:r>
              <a:rPr lang="en-US" altLang="zh-CN" b="1" dirty="0">
                <a:latin typeface="Candara" panose="020E0502030303020204" pitchFamily="34" charset="0"/>
              </a:rPr>
              <a:t>and</a:t>
            </a:r>
            <a:r>
              <a:rPr lang="zh-CN" altLang="en-US" b="1" dirty="0">
                <a:latin typeface="Candara" panose="020E0502030303020204" pitchFamily="34" charset="0"/>
              </a:rPr>
              <a:t> </a:t>
            </a:r>
            <a:r>
              <a:rPr lang="en-US" altLang="zh-CN" b="1" dirty="0">
                <a:latin typeface="Candara" panose="020E0502030303020204" pitchFamily="34" charset="0"/>
              </a:rPr>
              <a:t>GPU</a:t>
            </a:r>
            <a:endParaRPr lang="en-US" b="1" dirty="0">
              <a:latin typeface="Candara" panose="020E0502030303020204" pitchFamily="34" charset="0"/>
            </a:endParaRPr>
          </a:p>
          <a:p>
            <a:endParaRPr lang="en-US" b="1" dirty="0">
              <a:latin typeface="Candara" panose="020E0502030303020204" pitchFamily="34" charset="0"/>
            </a:endParaRPr>
          </a:p>
        </p:txBody>
      </p:sp>
      <p:pic>
        <p:nvPicPr>
          <p:cNvPr id="4" name="Graphic 3" descr="Smiling face with no fill">
            <a:extLst>
              <a:ext uri="{FF2B5EF4-FFF2-40B4-BE49-F238E27FC236}">
                <a16:creationId xmlns:a16="http://schemas.microsoft.com/office/drawing/2014/main" id="{62974D45-60AF-0BC8-1441-A29E0643F9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086" y="2604543"/>
            <a:ext cx="550811" cy="550811"/>
          </a:xfrm>
          <a:prstGeom prst="rect">
            <a:avLst/>
          </a:prstGeom>
        </p:spPr>
      </p:pic>
      <p:pic>
        <p:nvPicPr>
          <p:cNvPr id="5" name="Graphic 4" descr="Sad face with no fill">
            <a:extLst>
              <a:ext uri="{FF2B5EF4-FFF2-40B4-BE49-F238E27FC236}">
                <a16:creationId xmlns:a16="http://schemas.microsoft.com/office/drawing/2014/main" id="{F65D8A9E-46C0-012E-88A3-8FBD8BC136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3085" y="3361451"/>
            <a:ext cx="550811" cy="550811"/>
          </a:xfrm>
          <a:prstGeom prst="rect">
            <a:avLst/>
          </a:prstGeom>
        </p:spPr>
      </p:pic>
    </p:spTree>
    <p:extLst>
      <p:ext uri="{BB962C8B-B14F-4D97-AF65-F5344CB8AC3E}">
        <p14:creationId xmlns:p14="http://schemas.microsoft.com/office/powerpoint/2010/main" val="1111426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3765" y="228600"/>
            <a:ext cx="11718235" cy="1325563"/>
          </a:xfrm>
        </p:spPr>
        <p:txBody>
          <a:bodyPr/>
          <a:lstStyle/>
          <a:p>
            <a:r>
              <a:rPr lang="en-US" altLang="zh-CN" b="1" dirty="0">
                <a:latin typeface="Candara" panose="020E0502030303020204" pitchFamily="34" charset="0"/>
              </a:rPr>
              <a:t>Background</a:t>
            </a:r>
            <a:endParaRPr lang="en-US" b="1" dirty="0">
              <a:latin typeface="Candara" panose="020E0502030303020204" pitchFamily="34" charset="0"/>
            </a:endParaRPr>
          </a:p>
        </p:txBody>
      </p:sp>
      <p:sp>
        <p:nvSpPr>
          <p:cNvPr id="3" name="Content Placeholder 2">
            <a:extLst>
              <a:ext uri="{FF2B5EF4-FFF2-40B4-BE49-F238E27FC236}">
                <a16:creationId xmlns:a16="http://schemas.microsoft.com/office/drawing/2014/main" id="{25564B45-E345-024F-93A5-9693A579D86F}"/>
              </a:ext>
            </a:extLst>
          </p:cNvPr>
          <p:cNvSpPr>
            <a:spLocks noGrp="1"/>
          </p:cNvSpPr>
          <p:nvPr>
            <p:ph idx="1"/>
          </p:nvPr>
        </p:nvSpPr>
        <p:spPr>
          <a:xfrm>
            <a:off x="473765" y="1819699"/>
            <a:ext cx="11718235" cy="2263490"/>
          </a:xfrm>
        </p:spPr>
        <p:txBody>
          <a:bodyPr/>
          <a:lstStyle/>
          <a:p>
            <a:pPr lvl="0"/>
            <a:r>
              <a:rPr lang="zh-CN" altLang="en-US" b="1" dirty="0">
                <a:latin typeface="Candara" panose="020E0502030303020204" pitchFamily="34" charset="0"/>
              </a:rPr>
              <a:t>  </a:t>
            </a:r>
            <a:r>
              <a:rPr lang="en-US" b="1" dirty="0">
                <a:latin typeface="Candara" panose="020E0502030303020204" pitchFamily="34" charset="0"/>
              </a:rPr>
              <a:t>GPU</a:t>
            </a:r>
            <a:r>
              <a:rPr lang="zh-CN" altLang="en-US" b="1" dirty="0">
                <a:latin typeface="Candara" panose="020E0502030303020204" pitchFamily="34" charset="0"/>
              </a:rPr>
              <a:t> </a:t>
            </a:r>
            <a:r>
              <a:rPr lang="en-US" altLang="zh-CN" b="1" dirty="0">
                <a:latin typeface="Candara" panose="020E0502030303020204" pitchFamily="34" charset="0"/>
              </a:rPr>
              <a:t>employs</a:t>
            </a:r>
            <a:r>
              <a:rPr lang="zh-CN" altLang="en-US" b="1" dirty="0">
                <a:latin typeface="Candara" panose="020E0502030303020204" pitchFamily="34" charset="0"/>
              </a:rPr>
              <a:t> </a:t>
            </a:r>
            <a:r>
              <a:rPr lang="en-US" b="1" dirty="0">
                <a:latin typeface="Candara" panose="020E0502030303020204" pitchFamily="34" charset="0"/>
              </a:rPr>
              <a:t>unified virtual memory (UVM) with demand paging</a:t>
            </a:r>
            <a:r>
              <a:rPr lang="en-US" altLang="zh-CN" b="1" dirty="0">
                <a:latin typeface="Candara" panose="020E0502030303020204" pitchFamily="34" charset="0"/>
              </a:rPr>
              <a:t>.</a:t>
            </a:r>
            <a:endParaRPr lang="en-US" b="1" dirty="0">
              <a:latin typeface="Candara" panose="020E0502030303020204" pitchFamily="34" charset="0"/>
            </a:endParaRPr>
          </a:p>
          <a:p>
            <a:pPr lvl="1"/>
            <a:endParaRPr lang="en-US" b="1" dirty="0">
              <a:latin typeface="Candara" panose="020E0502030303020204" pitchFamily="34" charset="0"/>
            </a:endParaRPr>
          </a:p>
          <a:p>
            <a:pPr marL="457200" lvl="1" indent="0">
              <a:buNone/>
            </a:pPr>
            <a:r>
              <a:rPr lang="en-US" b="1" dirty="0">
                <a:latin typeface="Candara" panose="020E0502030303020204" pitchFamily="34" charset="0"/>
              </a:rPr>
              <a:t>	</a:t>
            </a:r>
            <a:r>
              <a:rPr lang="zh-CN" altLang="en-US" b="1" dirty="0">
                <a:latin typeface="Candara" panose="020E0502030303020204" pitchFamily="34" charset="0"/>
              </a:rPr>
              <a:t>   </a:t>
            </a:r>
            <a:r>
              <a:rPr lang="en-US" b="1" dirty="0">
                <a:latin typeface="Candara" panose="020E0502030303020204" pitchFamily="34" charset="0"/>
              </a:rPr>
              <a:t>Ease</a:t>
            </a:r>
            <a:r>
              <a:rPr lang="zh-CN" altLang="en-US" b="1" dirty="0">
                <a:latin typeface="Candara" panose="020E0502030303020204" pitchFamily="34" charset="0"/>
              </a:rPr>
              <a:t> </a:t>
            </a:r>
            <a:r>
              <a:rPr lang="en-US" altLang="zh-CN" b="1" dirty="0">
                <a:latin typeface="Candara" panose="020E0502030303020204" pitchFamily="34" charset="0"/>
              </a:rPr>
              <a:t>programming</a:t>
            </a:r>
          </a:p>
          <a:p>
            <a:pPr lvl="1"/>
            <a:endParaRPr lang="en-US" b="1" dirty="0">
              <a:latin typeface="Candara" panose="020E0502030303020204" pitchFamily="34" charset="0"/>
            </a:endParaRPr>
          </a:p>
          <a:p>
            <a:pPr marL="457200" lvl="1" indent="0">
              <a:buNone/>
            </a:pPr>
            <a:r>
              <a:rPr lang="en-US" b="1" dirty="0">
                <a:latin typeface="Candara" panose="020E0502030303020204" pitchFamily="34" charset="0"/>
              </a:rPr>
              <a:t>	</a:t>
            </a:r>
            <a:r>
              <a:rPr lang="zh-CN" altLang="en-US" b="1" dirty="0">
                <a:latin typeface="Candara" panose="020E0502030303020204" pitchFamily="34" charset="0"/>
              </a:rPr>
              <a:t>   </a:t>
            </a:r>
            <a:r>
              <a:rPr lang="en-US" b="1" dirty="0">
                <a:latin typeface="Candara" panose="020E0502030303020204" pitchFamily="34" charset="0"/>
              </a:rPr>
              <a:t>Expensive address translation process</a:t>
            </a:r>
          </a:p>
          <a:p>
            <a:endParaRPr lang="en-US" b="1" dirty="0">
              <a:latin typeface="Candara" panose="020E0502030303020204" pitchFamily="34" charset="0"/>
            </a:endParaRPr>
          </a:p>
        </p:txBody>
      </p:sp>
      <p:pic>
        <p:nvPicPr>
          <p:cNvPr id="4" name="Graphic 3" descr="Smiling face with no fill">
            <a:extLst>
              <a:ext uri="{FF2B5EF4-FFF2-40B4-BE49-F238E27FC236}">
                <a16:creationId xmlns:a16="http://schemas.microsoft.com/office/drawing/2014/main" id="{62974D45-60AF-0BC8-1441-A29E0643F9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086" y="2604543"/>
            <a:ext cx="550811" cy="550811"/>
          </a:xfrm>
          <a:prstGeom prst="rect">
            <a:avLst/>
          </a:prstGeom>
        </p:spPr>
      </p:pic>
      <p:pic>
        <p:nvPicPr>
          <p:cNvPr id="5" name="Graphic 4" descr="Sad face with no fill">
            <a:extLst>
              <a:ext uri="{FF2B5EF4-FFF2-40B4-BE49-F238E27FC236}">
                <a16:creationId xmlns:a16="http://schemas.microsoft.com/office/drawing/2014/main" id="{F65D8A9E-46C0-012E-88A3-8FBD8BC136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3085" y="3361451"/>
            <a:ext cx="550811" cy="550811"/>
          </a:xfrm>
          <a:prstGeom prst="rect">
            <a:avLst/>
          </a:prstGeom>
        </p:spPr>
      </p:pic>
    </p:spTree>
    <p:extLst>
      <p:ext uri="{BB962C8B-B14F-4D97-AF65-F5344CB8AC3E}">
        <p14:creationId xmlns:p14="http://schemas.microsoft.com/office/powerpoint/2010/main" val="1668346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b="1" dirty="0">
                <a:latin typeface="Candara" panose="020E0502030303020204" pitchFamily="34" charset="0"/>
              </a:rPr>
              <a:t>Address Translation Process</a:t>
            </a:r>
          </a:p>
        </p:txBody>
      </p:sp>
      <p:grpSp>
        <p:nvGrpSpPr>
          <p:cNvPr id="62" name="Group 61">
            <a:extLst>
              <a:ext uri="{FF2B5EF4-FFF2-40B4-BE49-F238E27FC236}">
                <a16:creationId xmlns:a16="http://schemas.microsoft.com/office/drawing/2014/main" id="{862973BD-D59B-363B-347C-ED05AA2951A8}"/>
              </a:ext>
            </a:extLst>
          </p:cNvPr>
          <p:cNvGrpSpPr/>
          <p:nvPr/>
        </p:nvGrpSpPr>
        <p:grpSpPr>
          <a:xfrm>
            <a:off x="2160921" y="1254156"/>
            <a:ext cx="7870158" cy="4209017"/>
            <a:chOff x="5512467" y="6125797"/>
            <a:chExt cx="7870158" cy="4209017"/>
          </a:xfrm>
        </p:grpSpPr>
        <p:sp>
          <p:nvSpPr>
            <p:cNvPr id="63" name="Rectangle: Rounded Corners 3">
              <a:extLst>
                <a:ext uri="{FF2B5EF4-FFF2-40B4-BE49-F238E27FC236}">
                  <a16:creationId xmlns:a16="http://schemas.microsoft.com/office/drawing/2014/main" id="{EE872CEE-628F-4DFE-A389-A32B26486068}"/>
                </a:ext>
              </a:extLst>
            </p:cNvPr>
            <p:cNvSpPr/>
            <p:nvPr/>
          </p:nvSpPr>
          <p:spPr>
            <a:xfrm>
              <a:off x="5512468" y="7293644"/>
              <a:ext cx="814710" cy="748631"/>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SM</a:t>
              </a:r>
            </a:p>
          </p:txBody>
        </p:sp>
        <p:sp>
          <p:nvSpPr>
            <p:cNvPr id="64" name="Rectangle 63">
              <a:extLst>
                <a:ext uri="{FF2B5EF4-FFF2-40B4-BE49-F238E27FC236}">
                  <a16:creationId xmlns:a16="http://schemas.microsoft.com/office/drawing/2014/main" id="{0BD4D39E-80CA-0BB7-18D4-A8E78BE2832D}"/>
                </a:ext>
              </a:extLst>
            </p:cNvPr>
            <p:cNvSpPr/>
            <p:nvPr/>
          </p:nvSpPr>
          <p:spPr>
            <a:xfrm>
              <a:off x="5512467" y="8482955"/>
              <a:ext cx="4659659" cy="523220"/>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ysClr val="windowText" lastClr="000000"/>
                  </a:solidFill>
                  <a:latin typeface="Arial" panose="020B0604020202020204" pitchFamily="34" charset="0"/>
                  <a:cs typeface="Arial" panose="020B0604020202020204" pitchFamily="34" charset="0"/>
                </a:rPr>
                <a:t>Interconnect</a:t>
              </a:r>
            </a:p>
          </p:txBody>
        </p:sp>
        <p:sp>
          <p:nvSpPr>
            <p:cNvPr id="65" name="Rectangle: Rounded Corners 54">
              <a:extLst>
                <a:ext uri="{FF2B5EF4-FFF2-40B4-BE49-F238E27FC236}">
                  <a16:creationId xmlns:a16="http://schemas.microsoft.com/office/drawing/2014/main" id="{4F1DCE3D-AD18-22D8-ACAD-3F0E0F16DDE7}"/>
                </a:ext>
              </a:extLst>
            </p:cNvPr>
            <p:cNvSpPr/>
            <p:nvPr/>
          </p:nvSpPr>
          <p:spPr>
            <a:xfrm>
              <a:off x="6562080" y="7293644"/>
              <a:ext cx="814710" cy="748631"/>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SM</a:t>
              </a:r>
            </a:p>
          </p:txBody>
        </p:sp>
        <p:grpSp>
          <p:nvGrpSpPr>
            <p:cNvPr id="66" name="Group 65">
              <a:extLst>
                <a:ext uri="{FF2B5EF4-FFF2-40B4-BE49-F238E27FC236}">
                  <a16:creationId xmlns:a16="http://schemas.microsoft.com/office/drawing/2014/main" id="{97503651-01B1-4371-DDB7-793FE09F8849}"/>
                </a:ext>
              </a:extLst>
            </p:cNvPr>
            <p:cNvGrpSpPr/>
            <p:nvPr/>
          </p:nvGrpSpPr>
          <p:grpSpPr>
            <a:xfrm>
              <a:off x="8677225" y="7667959"/>
              <a:ext cx="438988" cy="73152"/>
              <a:chOff x="5676425" y="7717108"/>
              <a:chExt cx="438988" cy="73152"/>
            </a:xfrm>
          </p:grpSpPr>
          <p:sp>
            <p:nvSpPr>
              <p:cNvPr id="114" name="Oval 34">
                <a:extLst>
                  <a:ext uri="{FF2B5EF4-FFF2-40B4-BE49-F238E27FC236}">
                    <a16:creationId xmlns:a16="http://schemas.microsoft.com/office/drawing/2014/main" id="{A9EC7DAF-E21C-4A88-53A2-8BFE397730D6}"/>
                  </a:ext>
                </a:extLst>
              </p:cNvPr>
              <p:cNvSpPr/>
              <p:nvPr/>
            </p:nvSpPr>
            <p:spPr>
              <a:xfrm>
                <a:off x="5676425" y="7717108"/>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15" name="Oval 34">
                <a:extLst>
                  <a:ext uri="{FF2B5EF4-FFF2-40B4-BE49-F238E27FC236}">
                    <a16:creationId xmlns:a16="http://schemas.microsoft.com/office/drawing/2014/main" id="{D3664B95-BEFA-FA80-5A07-0D918813FD08}"/>
                  </a:ext>
                </a:extLst>
              </p:cNvPr>
              <p:cNvSpPr/>
              <p:nvPr/>
            </p:nvSpPr>
            <p:spPr>
              <a:xfrm>
                <a:off x="5859343" y="7717108"/>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16" name="Oval 34">
                <a:extLst>
                  <a:ext uri="{FF2B5EF4-FFF2-40B4-BE49-F238E27FC236}">
                    <a16:creationId xmlns:a16="http://schemas.microsoft.com/office/drawing/2014/main" id="{CF89A80B-406A-DCDA-D4BD-2F8BB4234E01}"/>
                  </a:ext>
                </a:extLst>
              </p:cNvPr>
              <p:cNvSpPr/>
              <p:nvPr/>
            </p:nvSpPr>
            <p:spPr>
              <a:xfrm>
                <a:off x="6042261" y="7717108"/>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grpSp>
        <p:sp>
          <p:nvSpPr>
            <p:cNvPr id="67" name="Rectangle: Rounded Corners 83">
              <a:extLst>
                <a:ext uri="{FF2B5EF4-FFF2-40B4-BE49-F238E27FC236}">
                  <a16:creationId xmlns:a16="http://schemas.microsoft.com/office/drawing/2014/main" id="{101529AC-9215-9C33-1889-7CB6EE290898}"/>
                </a:ext>
              </a:extLst>
            </p:cNvPr>
            <p:cNvSpPr/>
            <p:nvPr/>
          </p:nvSpPr>
          <p:spPr>
            <a:xfrm>
              <a:off x="7611692" y="7293644"/>
              <a:ext cx="814710" cy="748631"/>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SM</a:t>
              </a:r>
            </a:p>
          </p:txBody>
        </p:sp>
        <p:sp>
          <p:nvSpPr>
            <p:cNvPr id="68" name="Rectangle: Rounded Corners 85">
              <a:extLst>
                <a:ext uri="{FF2B5EF4-FFF2-40B4-BE49-F238E27FC236}">
                  <a16:creationId xmlns:a16="http://schemas.microsoft.com/office/drawing/2014/main" id="{52DE9E25-DE36-2CD5-50F9-EF60ABD8300C}"/>
                </a:ext>
              </a:extLst>
            </p:cNvPr>
            <p:cNvSpPr/>
            <p:nvPr/>
          </p:nvSpPr>
          <p:spPr>
            <a:xfrm>
              <a:off x="9351115" y="7293644"/>
              <a:ext cx="814710" cy="748631"/>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SM</a:t>
              </a:r>
            </a:p>
          </p:txBody>
        </p:sp>
        <p:cxnSp>
          <p:nvCxnSpPr>
            <p:cNvPr id="69" name="Straight Connector 68">
              <a:extLst>
                <a:ext uri="{FF2B5EF4-FFF2-40B4-BE49-F238E27FC236}">
                  <a16:creationId xmlns:a16="http://schemas.microsoft.com/office/drawing/2014/main" id="{0649B49F-A35A-9008-DFD4-16FBBCBF58D6}"/>
                </a:ext>
              </a:extLst>
            </p:cNvPr>
            <p:cNvCxnSpPr>
              <a:cxnSpLocks/>
              <a:stCxn id="63" idx="2"/>
            </p:cNvCxnSpPr>
            <p:nvPr/>
          </p:nvCxnSpPr>
          <p:spPr>
            <a:xfrm>
              <a:off x="5919823" y="8042275"/>
              <a:ext cx="0" cy="4406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9A1B8F8-A73D-451F-EBC0-794307051C22}"/>
                </a:ext>
              </a:extLst>
            </p:cNvPr>
            <p:cNvCxnSpPr>
              <a:cxnSpLocks/>
            </p:cNvCxnSpPr>
            <p:nvPr/>
          </p:nvCxnSpPr>
          <p:spPr>
            <a:xfrm>
              <a:off x="6969435" y="8042275"/>
              <a:ext cx="0" cy="4406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C3CA967-7C6D-000A-FBFD-1D353A39E465}"/>
                </a:ext>
              </a:extLst>
            </p:cNvPr>
            <p:cNvCxnSpPr>
              <a:cxnSpLocks/>
            </p:cNvCxnSpPr>
            <p:nvPr/>
          </p:nvCxnSpPr>
          <p:spPr>
            <a:xfrm>
              <a:off x="8014320" y="8042275"/>
              <a:ext cx="0" cy="4406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3997974-9419-6C7C-6493-BA813CA66E39}"/>
                </a:ext>
              </a:extLst>
            </p:cNvPr>
            <p:cNvCxnSpPr>
              <a:cxnSpLocks/>
            </p:cNvCxnSpPr>
            <p:nvPr/>
          </p:nvCxnSpPr>
          <p:spPr>
            <a:xfrm>
              <a:off x="9758470" y="8042275"/>
              <a:ext cx="0" cy="4406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4DE43FD4-2F47-820B-4CC8-B7A9197CCDD9}"/>
                </a:ext>
              </a:extLst>
            </p:cNvPr>
            <p:cNvSpPr/>
            <p:nvPr/>
          </p:nvSpPr>
          <p:spPr>
            <a:xfrm>
              <a:off x="5838749" y="9748019"/>
              <a:ext cx="837555" cy="523220"/>
            </a:xfrm>
            <a:prstGeom prst="rect">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MC</a:t>
              </a:r>
            </a:p>
          </p:txBody>
        </p:sp>
        <p:sp>
          <p:nvSpPr>
            <p:cNvPr id="74" name="Rectangle: Top Corners Rounded 25">
              <a:extLst>
                <a:ext uri="{FF2B5EF4-FFF2-40B4-BE49-F238E27FC236}">
                  <a16:creationId xmlns:a16="http://schemas.microsoft.com/office/drawing/2014/main" id="{F904A427-1374-5B3C-CBD0-B28D2E9262F0}"/>
                </a:ext>
              </a:extLst>
            </p:cNvPr>
            <p:cNvSpPr/>
            <p:nvPr/>
          </p:nvSpPr>
          <p:spPr>
            <a:xfrm>
              <a:off x="5838748" y="9396249"/>
              <a:ext cx="837555" cy="351770"/>
            </a:xfrm>
            <a:prstGeom prst="round2Same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L2</a:t>
              </a:r>
            </a:p>
          </p:txBody>
        </p:sp>
        <p:sp>
          <p:nvSpPr>
            <p:cNvPr id="75" name="Rectangle 74">
              <a:extLst>
                <a:ext uri="{FF2B5EF4-FFF2-40B4-BE49-F238E27FC236}">
                  <a16:creationId xmlns:a16="http://schemas.microsoft.com/office/drawing/2014/main" id="{7F91B2F9-0E5F-9E77-2A98-061FEC599AEE}"/>
                </a:ext>
              </a:extLst>
            </p:cNvPr>
            <p:cNvSpPr/>
            <p:nvPr/>
          </p:nvSpPr>
          <p:spPr>
            <a:xfrm>
              <a:off x="6888362" y="9748019"/>
              <a:ext cx="837555" cy="523220"/>
            </a:xfrm>
            <a:prstGeom prst="rect">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MC</a:t>
              </a:r>
            </a:p>
          </p:txBody>
        </p:sp>
        <p:sp>
          <p:nvSpPr>
            <p:cNvPr id="76" name="Rectangle: Top Corners Rounded 92">
              <a:extLst>
                <a:ext uri="{FF2B5EF4-FFF2-40B4-BE49-F238E27FC236}">
                  <a16:creationId xmlns:a16="http://schemas.microsoft.com/office/drawing/2014/main" id="{41329B1A-C096-E72A-B9E0-6011FAC3A161}"/>
                </a:ext>
              </a:extLst>
            </p:cNvPr>
            <p:cNvSpPr/>
            <p:nvPr/>
          </p:nvSpPr>
          <p:spPr>
            <a:xfrm>
              <a:off x="6888361" y="9396249"/>
              <a:ext cx="837555" cy="351770"/>
            </a:xfrm>
            <a:prstGeom prst="round2Same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L2</a:t>
              </a:r>
            </a:p>
          </p:txBody>
        </p:sp>
        <p:grpSp>
          <p:nvGrpSpPr>
            <p:cNvPr id="77" name="Group 76">
              <a:extLst>
                <a:ext uri="{FF2B5EF4-FFF2-40B4-BE49-F238E27FC236}">
                  <a16:creationId xmlns:a16="http://schemas.microsoft.com/office/drawing/2014/main" id="{84B61B47-BC40-2D4B-7C41-7434A2BFB336}"/>
                </a:ext>
              </a:extLst>
            </p:cNvPr>
            <p:cNvGrpSpPr/>
            <p:nvPr/>
          </p:nvGrpSpPr>
          <p:grpSpPr>
            <a:xfrm>
              <a:off x="8110112" y="9780538"/>
              <a:ext cx="438988" cy="73152"/>
              <a:chOff x="5676425" y="7717108"/>
              <a:chExt cx="438988" cy="73152"/>
            </a:xfrm>
          </p:grpSpPr>
          <p:sp>
            <p:nvSpPr>
              <p:cNvPr id="111" name="Oval 34">
                <a:extLst>
                  <a:ext uri="{FF2B5EF4-FFF2-40B4-BE49-F238E27FC236}">
                    <a16:creationId xmlns:a16="http://schemas.microsoft.com/office/drawing/2014/main" id="{0F505189-952D-91C6-F6AE-3B19FFA8095C}"/>
                  </a:ext>
                </a:extLst>
              </p:cNvPr>
              <p:cNvSpPr/>
              <p:nvPr/>
            </p:nvSpPr>
            <p:spPr>
              <a:xfrm>
                <a:off x="5676425" y="7717108"/>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12" name="Oval 34">
                <a:extLst>
                  <a:ext uri="{FF2B5EF4-FFF2-40B4-BE49-F238E27FC236}">
                    <a16:creationId xmlns:a16="http://schemas.microsoft.com/office/drawing/2014/main" id="{E2D80C00-89C5-367D-ACC6-682204799FB2}"/>
                  </a:ext>
                </a:extLst>
              </p:cNvPr>
              <p:cNvSpPr/>
              <p:nvPr/>
            </p:nvSpPr>
            <p:spPr>
              <a:xfrm>
                <a:off x="5859343" y="7717108"/>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13" name="Oval 34">
                <a:extLst>
                  <a:ext uri="{FF2B5EF4-FFF2-40B4-BE49-F238E27FC236}">
                    <a16:creationId xmlns:a16="http://schemas.microsoft.com/office/drawing/2014/main" id="{F277D05D-E2EE-9525-DE33-0E8E1F1237CC}"/>
                  </a:ext>
                </a:extLst>
              </p:cNvPr>
              <p:cNvSpPr/>
              <p:nvPr/>
            </p:nvSpPr>
            <p:spPr>
              <a:xfrm>
                <a:off x="6042261" y="7717108"/>
                <a:ext cx="73152" cy="7315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grpSp>
        <p:sp>
          <p:nvSpPr>
            <p:cNvPr id="78" name="Rectangle 77">
              <a:extLst>
                <a:ext uri="{FF2B5EF4-FFF2-40B4-BE49-F238E27FC236}">
                  <a16:creationId xmlns:a16="http://schemas.microsoft.com/office/drawing/2014/main" id="{7D5ED447-3C05-9E2E-8A5F-1E75854C44D1}"/>
                </a:ext>
              </a:extLst>
            </p:cNvPr>
            <p:cNvSpPr/>
            <p:nvPr/>
          </p:nvSpPr>
          <p:spPr>
            <a:xfrm>
              <a:off x="8933296" y="9748019"/>
              <a:ext cx="837555" cy="523220"/>
            </a:xfrm>
            <a:prstGeom prst="rect">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MC</a:t>
              </a:r>
            </a:p>
          </p:txBody>
        </p:sp>
        <p:sp>
          <p:nvSpPr>
            <p:cNvPr id="79" name="Rectangle: Top Corners Rounded 104">
              <a:extLst>
                <a:ext uri="{FF2B5EF4-FFF2-40B4-BE49-F238E27FC236}">
                  <a16:creationId xmlns:a16="http://schemas.microsoft.com/office/drawing/2014/main" id="{716BDD1B-FE49-B449-8E94-37E307623B7A}"/>
                </a:ext>
              </a:extLst>
            </p:cNvPr>
            <p:cNvSpPr/>
            <p:nvPr/>
          </p:nvSpPr>
          <p:spPr>
            <a:xfrm>
              <a:off x="8933295" y="9396249"/>
              <a:ext cx="837555" cy="351770"/>
            </a:xfrm>
            <a:prstGeom prst="round2Same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L2</a:t>
              </a:r>
            </a:p>
          </p:txBody>
        </p:sp>
        <p:cxnSp>
          <p:nvCxnSpPr>
            <p:cNvPr id="80" name="Straight Connector 79">
              <a:extLst>
                <a:ext uri="{FF2B5EF4-FFF2-40B4-BE49-F238E27FC236}">
                  <a16:creationId xmlns:a16="http://schemas.microsoft.com/office/drawing/2014/main" id="{F45876D2-149E-8281-5E06-4EDDFB9F0E97}"/>
                </a:ext>
              </a:extLst>
            </p:cNvPr>
            <p:cNvCxnSpPr>
              <a:cxnSpLocks/>
              <a:endCxn id="74" idx="3"/>
            </p:cNvCxnSpPr>
            <p:nvPr/>
          </p:nvCxnSpPr>
          <p:spPr>
            <a:xfrm>
              <a:off x="6257525" y="9006175"/>
              <a:ext cx="1" cy="3900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97DF572-DA9D-4B57-4CD2-212B029427E1}"/>
                </a:ext>
              </a:extLst>
            </p:cNvPr>
            <p:cNvCxnSpPr>
              <a:cxnSpLocks/>
            </p:cNvCxnSpPr>
            <p:nvPr/>
          </p:nvCxnSpPr>
          <p:spPr>
            <a:xfrm>
              <a:off x="7317530" y="9006175"/>
              <a:ext cx="1" cy="3900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B966198-7E10-127C-EBC5-333BF92BB68C}"/>
                </a:ext>
              </a:extLst>
            </p:cNvPr>
            <p:cNvCxnSpPr>
              <a:cxnSpLocks/>
            </p:cNvCxnSpPr>
            <p:nvPr/>
          </p:nvCxnSpPr>
          <p:spPr>
            <a:xfrm>
              <a:off x="9351115" y="9006175"/>
              <a:ext cx="1" cy="3900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E0EB152-2633-257E-0420-F076F46BAD2A}"/>
                </a:ext>
              </a:extLst>
            </p:cNvPr>
            <p:cNvCxnSpPr>
              <a:cxnSpLocks/>
            </p:cNvCxnSpPr>
            <p:nvPr/>
          </p:nvCxnSpPr>
          <p:spPr>
            <a:xfrm flipH="1">
              <a:off x="10070190" y="6214890"/>
              <a:ext cx="893085" cy="1085541"/>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9A53A09-3C80-9423-FF5E-DD3D0FD3C4CC}"/>
                </a:ext>
              </a:extLst>
            </p:cNvPr>
            <p:cNvCxnSpPr>
              <a:cxnSpLocks/>
            </p:cNvCxnSpPr>
            <p:nvPr/>
          </p:nvCxnSpPr>
          <p:spPr>
            <a:xfrm flipH="1" flipV="1">
              <a:off x="10070191" y="8042276"/>
              <a:ext cx="893084" cy="103550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85" name="Rectangle: Rounded Corners 110">
              <a:extLst>
                <a:ext uri="{FF2B5EF4-FFF2-40B4-BE49-F238E27FC236}">
                  <a16:creationId xmlns:a16="http://schemas.microsoft.com/office/drawing/2014/main" id="{0258AE4E-5232-FE3F-9AC5-D4897B914AB2}"/>
                </a:ext>
              </a:extLst>
            </p:cNvPr>
            <p:cNvSpPr/>
            <p:nvPr/>
          </p:nvSpPr>
          <p:spPr>
            <a:xfrm>
              <a:off x="10779865" y="6125797"/>
              <a:ext cx="2602760" cy="3018203"/>
            </a:xfrm>
            <a:prstGeom prst="roundRect">
              <a:avLst/>
            </a:prstGeom>
            <a:solidFill>
              <a:schemeClr val="accent4">
                <a:lumMod val="20000"/>
                <a:lumOff val="80000"/>
              </a:schemeClr>
            </a:solidFill>
            <a:ln w="285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7B900B1F-0C0E-6A75-4FF3-EB73F91AFDA2}"/>
                </a:ext>
              </a:extLst>
            </p:cNvPr>
            <p:cNvSpPr/>
            <p:nvPr/>
          </p:nvSpPr>
          <p:spPr>
            <a:xfrm>
              <a:off x="11090537" y="6214890"/>
              <a:ext cx="1996813" cy="311535"/>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Instruction $</a:t>
              </a:r>
            </a:p>
          </p:txBody>
        </p:sp>
        <p:sp>
          <p:nvSpPr>
            <p:cNvPr id="87" name="Rectangle 86">
              <a:extLst>
                <a:ext uri="{FF2B5EF4-FFF2-40B4-BE49-F238E27FC236}">
                  <a16:creationId xmlns:a16="http://schemas.microsoft.com/office/drawing/2014/main" id="{1EA59EF8-1572-312A-A452-4764A0600892}"/>
                </a:ext>
              </a:extLst>
            </p:cNvPr>
            <p:cNvSpPr/>
            <p:nvPr/>
          </p:nvSpPr>
          <p:spPr>
            <a:xfrm>
              <a:off x="11090537" y="6638979"/>
              <a:ext cx="1996813" cy="311535"/>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Warp scheduler</a:t>
              </a:r>
            </a:p>
          </p:txBody>
        </p:sp>
        <p:sp>
          <p:nvSpPr>
            <p:cNvPr id="88" name="Rectangle 87">
              <a:extLst>
                <a:ext uri="{FF2B5EF4-FFF2-40B4-BE49-F238E27FC236}">
                  <a16:creationId xmlns:a16="http://schemas.microsoft.com/office/drawing/2014/main" id="{15B01E0C-862E-F7BF-15D1-C587D0B6A10A}"/>
                </a:ext>
              </a:extLst>
            </p:cNvPr>
            <p:cNvSpPr/>
            <p:nvPr/>
          </p:nvSpPr>
          <p:spPr>
            <a:xfrm>
              <a:off x="11090538" y="7169842"/>
              <a:ext cx="807508" cy="564244"/>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SIMD lanes</a:t>
              </a:r>
            </a:p>
          </p:txBody>
        </p:sp>
        <p:sp>
          <p:nvSpPr>
            <p:cNvPr id="89" name="Rectangle 88">
              <a:extLst>
                <a:ext uri="{FF2B5EF4-FFF2-40B4-BE49-F238E27FC236}">
                  <a16:creationId xmlns:a16="http://schemas.microsoft.com/office/drawing/2014/main" id="{EDABAFFA-17CF-AAA8-E7F0-EEF582727AA7}"/>
                </a:ext>
              </a:extLst>
            </p:cNvPr>
            <p:cNvSpPr/>
            <p:nvPr/>
          </p:nvSpPr>
          <p:spPr>
            <a:xfrm>
              <a:off x="12279841" y="7169842"/>
              <a:ext cx="807509" cy="564244"/>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Reg </a:t>
              </a:r>
            </a:p>
            <a:p>
              <a:pPr algn="ctr"/>
              <a:r>
                <a:rPr lang="en-US" sz="1600" b="1" dirty="0">
                  <a:solidFill>
                    <a:sysClr val="windowText" lastClr="000000"/>
                  </a:solidFill>
                  <a:latin typeface="Arial" panose="020B0604020202020204" pitchFamily="34" charset="0"/>
                  <a:cs typeface="Arial" panose="020B0604020202020204" pitchFamily="34" charset="0"/>
                </a:rPr>
                <a:t>file</a:t>
              </a:r>
            </a:p>
          </p:txBody>
        </p:sp>
        <p:sp>
          <p:nvSpPr>
            <p:cNvPr id="90" name="Rectangle 89">
              <a:extLst>
                <a:ext uri="{FF2B5EF4-FFF2-40B4-BE49-F238E27FC236}">
                  <a16:creationId xmlns:a16="http://schemas.microsoft.com/office/drawing/2014/main" id="{915EDF69-C7E7-61FC-D143-531D7F64F1DB}"/>
                </a:ext>
              </a:extLst>
            </p:cNvPr>
            <p:cNvSpPr/>
            <p:nvPr/>
          </p:nvSpPr>
          <p:spPr>
            <a:xfrm>
              <a:off x="11106783" y="7911900"/>
              <a:ext cx="1996813" cy="311535"/>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Coalescing</a:t>
              </a:r>
            </a:p>
          </p:txBody>
        </p:sp>
        <p:sp>
          <p:nvSpPr>
            <p:cNvPr id="91" name="Rectangle 90">
              <a:extLst>
                <a:ext uri="{FF2B5EF4-FFF2-40B4-BE49-F238E27FC236}">
                  <a16:creationId xmlns:a16="http://schemas.microsoft.com/office/drawing/2014/main" id="{C27FB691-E5E5-4706-549A-7BB891F5EF5C}"/>
                </a:ext>
              </a:extLst>
            </p:cNvPr>
            <p:cNvSpPr/>
            <p:nvPr/>
          </p:nvSpPr>
          <p:spPr>
            <a:xfrm>
              <a:off x="11113501" y="8562706"/>
              <a:ext cx="804672" cy="307422"/>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L1 TLB</a:t>
              </a:r>
            </a:p>
          </p:txBody>
        </p:sp>
        <p:sp>
          <p:nvSpPr>
            <p:cNvPr id="92" name="Rectangle 91">
              <a:extLst>
                <a:ext uri="{FF2B5EF4-FFF2-40B4-BE49-F238E27FC236}">
                  <a16:creationId xmlns:a16="http://schemas.microsoft.com/office/drawing/2014/main" id="{CF0599EE-DEEA-194A-688D-F6DD9CD6D49F}"/>
                </a:ext>
              </a:extLst>
            </p:cNvPr>
            <p:cNvSpPr/>
            <p:nvPr/>
          </p:nvSpPr>
          <p:spPr>
            <a:xfrm>
              <a:off x="12252532" y="8562706"/>
              <a:ext cx="804672" cy="307422"/>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L1 D$</a:t>
              </a:r>
            </a:p>
          </p:txBody>
        </p:sp>
        <p:sp>
          <p:nvSpPr>
            <p:cNvPr id="93" name="Rectangle: Top Corners Rounded 119">
              <a:extLst>
                <a:ext uri="{FF2B5EF4-FFF2-40B4-BE49-F238E27FC236}">
                  <a16:creationId xmlns:a16="http://schemas.microsoft.com/office/drawing/2014/main" id="{CAEADC92-4EF8-8812-6086-6FAE8A7426D9}"/>
                </a:ext>
              </a:extLst>
            </p:cNvPr>
            <p:cNvSpPr/>
            <p:nvPr/>
          </p:nvSpPr>
          <p:spPr>
            <a:xfrm>
              <a:off x="10811507" y="9247458"/>
              <a:ext cx="2554871" cy="1087355"/>
            </a:xfrm>
            <a:prstGeom prst="round2SameRect">
              <a:avLst>
                <a:gd name="adj1" fmla="val 16667"/>
                <a:gd name="adj2" fmla="val 0"/>
              </a:avLst>
            </a:prstGeom>
            <a:solidFill>
              <a:schemeClr val="accent6">
                <a:lumMod val="40000"/>
                <a:lumOff val="60000"/>
              </a:schemeClr>
            </a:solidFill>
            <a:ln w="285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Arial" panose="020B0604020202020204" pitchFamily="34" charset="0"/>
                <a:cs typeface="Arial" panose="020B0604020202020204" pitchFamily="34" charset="0"/>
              </a:endParaRPr>
            </a:p>
          </p:txBody>
        </p:sp>
        <p:sp>
          <p:nvSpPr>
            <p:cNvPr id="94" name="Rectangle 93">
              <a:extLst>
                <a:ext uri="{FF2B5EF4-FFF2-40B4-BE49-F238E27FC236}">
                  <a16:creationId xmlns:a16="http://schemas.microsoft.com/office/drawing/2014/main" id="{B89CC330-9407-A80E-AF18-3B87791636DE}"/>
                </a:ext>
              </a:extLst>
            </p:cNvPr>
            <p:cNvSpPr/>
            <p:nvPr/>
          </p:nvSpPr>
          <p:spPr>
            <a:xfrm>
              <a:off x="11106783" y="9377565"/>
              <a:ext cx="804672" cy="310896"/>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L2 TLB</a:t>
              </a:r>
            </a:p>
          </p:txBody>
        </p:sp>
        <p:sp>
          <p:nvSpPr>
            <p:cNvPr id="95" name="Rectangle 94">
              <a:extLst>
                <a:ext uri="{FF2B5EF4-FFF2-40B4-BE49-F238E27FC236}">
                  <a16:creationId xmlns:a16="http://schemas.microsoft.com/office/drawing/2014/main" id="{DC0EF54C-AB06-9B54-510B-D47AF2A836BA}"/>
                </a:ext>
              </a:extLst>
            </p:cNvPr>
            <p:cNvSpPr/>
            <p:nvPr/>
          </p:nvSpPr>
          <p:spPr>
            <a:xfrm>
              <a:off x="12252532" y="9377565"/>
              <a:ext cx="804672" cy="310896"/>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L2 D$</a:t>
              </a:r>
            </a:p>
          </p:txBody>
        </p:sp>
        <p:sp>
          <p:nvSpPr>
            <p:cNvPr id="96" name="Rectangle 95">
              <a:extLst>
                <a:ext uri="{FF2B5EF4-FFF2-40B4-BE49-F238E27FC236}">
                  <a16:creationId xmlns:a16="http://schemas.microsoft.com/office/drawing/2014/main" id="{AEAE82F8-E669-4123-3805-6B3A5F1EEF9D}"/>
                </a:ext>
              </a:extLst>
            </p:cNvPr>
            <p:cNvSpPr/>
            <p:nvPr/>
          </p:nvSpPr>
          <p:spPr>
            <a:xfrm>
              <a:off x="11087043" y="9949938"/>
              <a:ext cx="1970161" cy="310896"/>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Page table walk</a:t>
              </a:r>
            </a:p>
          </p:txBody>
        </p:sp>
        <p:cxnSp>
          <p:nvCxnSpPr>
            <p:cNvPr id="97" name="Straight Connector 96">
              <a:extLst>
                <a:ext uri="{FF2B5EF4-FFF2-40B4-BE49-F238E27FC236}">
                  <a16:creationId xmlns:a16="http://schemas.microsoft.com/office/drawing/2014/main" id="{67306726-1D22-08CC-9E45-4838EFCCBA0F}"/>
                </a:ext>
              </a:extLst>
            </p:cNvPr>
            <p:cNvCxnSpPr>
              <a:cxnSpLocks/>
            </p:cNvCxnSpPr>
            <p:nvPr/>
          </p:nvCxnSpPr>
          <p:spPr>
            <a:xfrm flipH="1">
              <a:off x="9758471" y="9281826"/>
              <a:ext cx="1139921" cy="95739"/>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EBCA05B-919E-B066-0083-E9F8077B0A0F}"/>
                </a:ext>
              </a:extLst>
            </p:cNvPr>
            <p:cNvCxnSpPr>
              <a:cxnSpLocks/>
            </p:cNvCxnSpPr>
            <p:nvPr/>
          </p:nvCxnSpPr>
          <p:spPr>
            <a:xfrm flipH="1" flipV="1">
              <a:off x="9758470" y="9748019"/>
              <a:ext cx="1053037" cy="586795"/>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FDD0A59A-C084-ABD4-B5BC-3A3FBA492EE5}"/>
                </a:ext>
              </a:extLst>
            </p:cNvPr>
            <p:cNvCxnSpPr>
              <a:cxnSpLocks/>
            </p:cNvCxnSpPr>
            <p:nvPr/>
          </p:nvCxnSpPr>
          <p:spPr>
            <a:xfrm flipH="1">
              <a:off x="11385294" y="8870128"/>
              <a:ext cx="0" cy="5074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nector: Elbow 132">
              <a:extLst>
                <a:ext uri="{FF2B5EF4-FFF2-40B4-BE49-F238E27FC236}">
                  <a16:creationId xmlns:a16="http://schemas.microsoft.com/office/drawing/2014/main" id="{6739CB07-8490-C340-98AF-626A8E31A632}"/>
                </a:ext>
              </a:extLst>
            </p:cNvPr>
            <p:cNvCxnSpPr>
              <a:cxnSpLocks/>
              <a:stCxn id="90" idx="2"/>
              <a:endCxn id="91" idx="0"/>
            </p:cNvCxnSpPr>
            <p:nvPr/>
          </p:nvCxnSpPr>
          <p:spPr>
            <a:xfrm rot="5400000">
              <a:off x="11640879" y="8098394"/>
              <a:ext cx="339271" cy="58935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onnector: Elbow 135">
              <a:extLst>
                <a:ext uri="{FF2B5EF4-FFF2-40B4-BE49-F238E27FC236}">
                  <a16:creationId xmlns:a16="http://schemas.microsoft.com/office/drawing/2014/main" id="{9F44B72D-8572-CC55-9A1E-F1C80935B67D}"/>
                </a:ext>
              </a:extLst>
            </p:cNvPr>
            <p:cNvCxnSpPr>
              <a:cxnSpLocks/>
              <a:stCxn id="90" idx="2"/>
              <a:endCxn id="92" idx="0"/>
            </p:cNvCxnSpPr>
            <p:nvPr/>
          </p:nvCxnSpPr>
          <p:spPr>
            <a:xfrm rot="16200000" flipH="1">
              <a:off x="12210394" y="8118231"/>
              <a:ext cx="339271" cy="549678"/>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B156729-E7AA-57CD-3C33-56C7FFCBD9B2}"/>
                </a:ext>
              </a:extLst>
            </p:cNvPr>
            <p:cNvCxnSpPr>
              <a:cxnSpLocks/>
            </p:cNvCxnSpPr>
            <p:nvPr/>
          </p:nvCxnSpPr>
          <p:spPr>
            <a:xfrm>
              <a:off x="11385294" y="9688461"/>
              <a:ext cx="0" cy="2614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F5D25BD8-A4F6-BFA1-B099-B52895923C58}"/>
                </a:ext>
              </a:extLst>
            </p:cNvPr>
            <p:cNvCxnSpPr>
              <a:cxnSpLocks/>
            </p:cNvCxnSpPr>
            <p:nvPr/>
          </p:nvCxnSpPr>
          <p:spPr>
            <a:xfrm flipV="1">
              <a:off x="11687175" y="9688461"/>
              <a:ext cx="0" cy="2614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0EAAF99D-DD31-B4D8-4B9D-8F06EA974988}"/>
                </a:ext>
              </a:extLst>
            </p:cNvPr>
            <p:cNvCxnSpPr>
              <a:cxnSpLocks/>
            </p:cNvCxnSpPr>
            <p:nvPr/>
          </p:nvCxnSpPr>
          <p:spPr>
            <a:xfrm flipV="1">
              <a:off x="11687175" y="8870129"/>
              <a:ext cx="0" cy="4931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E0417780-F8C1-E9B4-2643-EBFAD2E43D93}"/>
                </a:ext>
              </a:extLst>
            </p:cNvPr>
            <p:cNvSpPr/>
            <p:nvPr/>
          </p:nvSpPr>
          <p:spPr>
            <a:xfrm>
              <a:off x="11236212" y="796752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latin typeface="Arial" panose="020B0604020202020204" pitchFamily="34" charset="0"/>
                  <a:cs typeface="Arial" panose="020B0604020202020204" pitchFamily="34" charset="0"/>
                </a:rPr>
                <a:t>1</a:t>
              </a:r>
            </a:p>
          </p:txBody>
        </p:sp>
        <p:sp>
          <p:nvSpPr>
            <p:cNvPr id="106" name="Oval 105">
              <a:extLst>
                <a:ext uri="{FF2B5EF4-FFF2-40B4-BE49-F238E27FC236}">
                  <a16:creationId xmlns:a16="http://schemas.microsoft.com/office/drawing/2014/main" id="{E47B800E-C264-098D-0A54-38E9411D3CDB}"/>
                </a:ext>
              </a:extLst>
            </p:cNvPr>
            <p:cNvSpPr/>
            <p:nvPr/>
          </p:nvSpPr>
          <p:spPr>
            <a:xfrm>
              <a:off x="11794424" y="8252971"/>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latin typeface="Arial" panose="020B0604020202020204" pitchFamily="34" charset="0"/>
                  <a:cs typeface="Arial" panose="020B0604020202020204" pitchFamily="34" charset="0"/>
                </a:rPr>
                <a:t>2</a:t>
              </a:r>
            </a:p>
          </p:txBody>
        </p:sp>
        <p:sp>
          <p:nvSpPr>
            <p:cNvPr id="107" name="Oval 106">
              <a:extLst>
                <a:ext uri="{FF2B5EF4-FFF2-40B4-BE49-F238E27FC236}">
                  <a16:creationId xmlns:a16="http://schemas.microsoft.com/office/drawing/2014/main" id="{B1EEBA7A-0C28-76E8-23B7-052814FE197A}"/>
                </a:ext>
              </a:extLst>
            </p:cNvPr>
            <p:cNvSpPr/>
            <p:nvPr/>
          </p:nvSpPr>
          <p:spPr>
            <a:xfrm>
              <a:off x="11090537" y="9710784"/>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latin typeface="Arial" panose="020B0604020202020204" pitchFamily="34" charset="0"/>
                  <a:cs typeface="Arial" panose="020B0604020202020204" pitchFamily="34" charset="0"/>
                </a:rPr>
                <a:t>4</a:t>
              </a:r>
            </a:p>
          </p:txBody>
        </p:sp>
        <p:sp>
          <p:nvSpPr>
            <p:cNvPr id="108" name="Oval 107">
              <a:extLst>
                <a:ext uri="{FF2B5EF4-FFF2-40B4-BE49-F238E27FC236}">
                  <a16:creationId xmlns:a16="http://schemas.microsoft.com/office/drawing/2014/main" id="{C6692B94-5512-5894-0152-F79A18B6070E}"/>
                </a:ext>
              </a:extLst>
            </p:cNvPr>
            <p:cNvSpPr/>
            <p:nvPr/>
          </p:nvSpPr>
          <p:spPr>
            <a:xfrm>
              <a:off x="11090537" y="8996535"/>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latin typeface="Arial" panose="020B0604020202020204" pitchFamily="34" charset="0"/>
                  <a:cs typeface="Arial" panose="020B0604020202020204" pitchFamily="34" charset="0"/>
                </a:rPr>
                <a:t>3</a:t>
              </a:r>
            </a:p>
          </p:txBody>
        </p:sp>
        <p:sp>
          <p:nvSpPr>
            <p:cNvPr id="109" name="Oval 108">
              <a:extLst>
                <a:ext uri="{FF2B5EF4-FFF2-40B4-BE49-F238E27FC236}">
                  <a16:creationId xmlns:a16="http://schemas.microsoft.com/office/drawing/2014/main" id="{9C4C8AEC-0092-44CA-D7E0-5D73027049F3}"/>
                </a:ext>
              </a:extLst>
            </p:cNvPr>
            <p:cNvSpPr/>
            <p:nvPr/>
          </p:nvSpPr>
          <p:spPr>
            <a:xfrm>
              <a:off x="11734112" y="9721337"/>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latin typeface="Arial" panose="020B0604020202020204" pitchFamily="34" charset="0"/>
                  <a:cs typeface="Arial" panose="020B0604020202020204" pitchFamily="34" charset="0"/>
                </a:rPr>
                <a:t>5</a:t>
              </a:r>
            </a:p>
          </p:txBody>
        </p:sp>
        <p:sp>
          <p:nvSpPr>
            <p:cNvPr id="110" name="Oval 109">
              <a:extLst>
                <a:ext uri="{FF2B5EF4-FFF2-40B4-BE49-F238E27FC236}">
                  <a16:creationId xmlns:a16="http://schemas.microsoft.com/office/drawing/2014/main" id="{AA340864-12BD-5F78-6861-735AADC23BB0}"/>
                </a:ext>
              </a:extLst>
            </p:cNvPr>
            <p:cNvSpPr/>
            <p:nvPr/>
          </p:nvSpPr>
          <p:spPr>
            <a:xfrm>
              <a:off x="11725216" y="9025064"/>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latin typeface="Arial" panose="020B0604020202020204" pitchFamily="34" charset="0"/>
                  <a:cs typeface="Arial" panose="020B0604020202020204" pitchFamily="34" charset="0"/>
                </a:rPr>
                <a:t>6</a:t>
              </a:r>
            </a:p>
          </p:txBody>
        </p:sp>
      </p:grpSp>
    </p:spTree>
    <p:extLst>
      <p:ext uri="{BB962C8B-B14F-4D97-AF65-F5344CB8AC3E}">
        <p14:creationId xmlns:p14="http://schemas.microsoft.com/office/powerpoint/2010/main" val="344422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b="1" dirty="0">
                <a:latin typeface="Candara" panose="020E0502030303020204" pitchFamily="34" charset="0"/>
              </a:rPr>
              <a:t>Performance of</a:t>
            </a:r>
            <a:r>
              <a:rPr lang="zh-CN" altLang="en-US" b="1" dirty="0">
                <a:latin typeface="Candara" panose="020E0502030303020204" pitchFamily="34" charset="0"/>
              </a:rPr>
              <a:t> </a:t>
            </a:r>
            <a:r>
              <a:rPr lang="en-US" b="1" dirty="0">
                <a:latin typeface="Candara" panose="020E0502030303020204" pitchFamily="34" charset="0"/>
              </a:rPr>
              <a:t>L</a:t>
            </a:r>
            <a:r>
              <a:rPr lang="en-US" altLang="zh-CN" b="1" dirty="0">
                <a:latin typeface="Candara" panose="020E0502030303020204" pitchFamily="34" charset="0"/>
              </a:rPr>
              <a:t>1</a:t>
            </a:r>
            <a:r>
              <a:rPr lang="zh-CN" altLang="en-US" b="1" dirty="0">
                <a:latin typeface="Candara" panose="020E0502030303020204" pitchFamily="34" charset="0"/>
              </a:rPr>
              <a:t> </a:t>
            </a:r>
            <a:r>
              <a:rPr lang="en-US" altLang="zh-CN" b="1" dirty="0">
                <a:latin typeface="Candara" panose="020E0502030303020204" pitchFamily="34" charset="0"/>
              </a:rPr>
              <a:t>TLB</a:t>
            </a:r>
            <a:endParaRPr lang="en-US" b="1" dirty="0">
              <a:latin typeface="Candara" panose="020E0502030303020204" pitchFamily="34" charset="0"/>
            </a:endParaRPr>
          </a:p>
        </p:txBody>
      </p:sp>
      <p:graphicFrame>
        <p:nvGraphicFramePr>
          <p:cNvPr id="3" name="Chart 2">
            <a:extLst>
              <a:ext uri="{FF2B5EF4-FFF2-40B4-BE49-F238E27FC236}">
                <a16:creationId xmlns:a16="http://schemas.microsoft.com/office/drawing/2014/main" id="{25A62247-063A-C8D7-3C63-4C450E8E4ADE}"/>
              </a:ext>
            </a:extLst>
          </p:cNvPr>
          <p:cNvGraphicFramePr>
            <a:graphicFrameLocks/>
          </p:cNvGraphicFramePr>
          <p:nvPr>
            <p:extLst>
              <p:ext uri="{D42A27DB-BD31-4B8C-83A1-F6EECF244321}">
                <p14:modId xmlns:p14="http://schemas.microsoft.com/office/powerpoint/2010/main" val="542595853"/>
              </p:ext>
            </p:extLst>
          </p:nvPr>
        </p:nvGraphicFramePr>
        <p:xfrm>
          <a:off x="732692" y="850777"/>
          <a:ext cx="10726615" cy="3826729"/>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30AB7F58-D8FD-7FA9-AA0D-F0B1C87E24B8}"/>
              </a:ext>
            </a:extLst>
          </p:cNvPr>
          <p:cNvSpPr txBox="1"/>
          <p:nvPr/>
        </p:nvSpPr>
        <p:spPr>
          <a:xfrm>
            <a:off x="604089" y="4677506"/>
            <a:ext cx="10983819" cy="954107"/>
          </a:xfrm>
          <a:prstGeom prst="rect">
            <a:avLst/>
          </a:prstGeom>
          <a:noFill/>
        </p:spPr>
        <p:txBody>
          <a:bodyPr wrap="square">
            <a:spAutoFit/>
          </a:bodyPr>
          <a:lstStyle/>
          <a:p>
            <a:pPr marL="457200" indent="-457200">
              <a:buFont typeface="Arial" panose="020B0604020202020204" pitchFamily="34" charset="0"/>
              <a:buChar char="•"/>
            </a:pPr>
            <a:r>
              <a:rPr lang="en-US" altLang="zh-CN" sz="2800" b="1" dirty="0">
                <a:latin typeface="Candara" panose="020E0502030303020204" pitchFamily="34" charset="0"/>
              </a:rPr>
              <a:t>M</a:t>
            </a:r>
            <a:r>
              <a:rPr lang="en-US" sz="2800" b="1" dirty="0">
                <a:latin typeface="Candara" panose="020E0502030303020204" pitchFamily="34" charset="0"/>
              </a:rPr>
              <a:t>ost of the GPU benchmarks suffer poor L1 TLB hit rates.</a:t>
            </a:r>
          </a:p>
          <a:p>
            <a:pPr marL="457200" indent="-457200">
              <a:buFont typeface="Arial" panose="020B0604020202020204" pitchFamily="34" charset="0"/>
              <a:buChar char="•"/>
            </a:pPr>
            <a:r>
              <a:rPr lang="en-US" sz="2800" b="1" dirty="0">
                <a:latin typeface="Candara" panose="020E0502030303020204" pitchFamily="34" charset="0"/>
              </a:rPr>
              <a:t>A</a:t>
            </a:r>
            <a:r>
              <a:rPr lang="en-US" sz="2800" b="1" dirty="0">
                <a:effectLst/>
                <a:latin typeface="Candara" panose="020E0502030303020204" pitchFamily="34" charset="0"/>
              </a:rPr>
              <a:t>dopting a larger</a:t>
            </a:r>
            <a:r>
              <a:rPr lang="zh-CN" altLang="en-US" sz="2800" b="1" dirty="0">
                <a:effectLst/>
                <a:latin typeface="Candara" panose="020E0502030303020204" pitchFamily="34" charset="0"/>
              </a:rPr>
              <a:t> </a:t>
            </a:r>
            <a:r>
              <a:rPr lang="en-US" altLang="zh-CN" sz="2800" b="1" dirty="0">
                <a:effectLst/>
                <a:latin typeface="Candara" panose="020E0502030303020204" pitchFamily="34" charset="0"/>
              </a:rPr>
              <a:t>L1</a:t>
            </a:r>
            <a:r>
              <a:rPr lang="en-US" sz="2800" b="1" dirty="0">
                <a:effectLst/>
                <a:latin typeface="Candara" panose="020E0502030303020204" pitchFamily="34" charset="0"/>
              </a:rPr>
              <a:t> TLB improves the hit rates</a:t>
            </a:r>
            <a:r>
              <a:rPr lang="en-US" altLang="zh-CN" sz="2800" b="1" dirty="0">
                <a:latin typeface="Candara" panose="020E0502030303020204" pitchFamily="34" charset="0"/>
              </a:rPr>
              <a:t>,</a:t>
            </a:r>
            <a:r>
              <a:rPr lang="zh-CN" altLang="en-US" sz="2800" b="1" dirty="0">
                <a:latin typeface="Candara" panose="020E0502030303020204" pitchFamily="34" charset="0"/>
              </a:rPr>
              <a:t> </a:t>
            </a:r>
            <a:r>
              <a:rPr lang="en-US" altLang="zh-CN" sz="2800" b="1" dirty="0">
                <a:latin typeface="Candara" panose="020E0502030303020204" pitchFamily="34" charset="0"/>
              </a:rPr>
              <a:t>while</a:t>
            </a:r>
            <a:r>
              <a:rPr lang="zh-CN" altLang="en-US" sz="2800" b="1" dirty="0">
                <a:latin typeface="Candara" panose="020E0502030303020204" pitchFamily="34" charset="0"/>
              </a:rPr>
              <a:t> </a:t>
            </a:r>
            <a:r>
              <a:rPr lang="en-US" altLang="zh-CN" sz="2800" b="1" dirty="0">
                <a:latin typeface="Candara" panose="020E0502030303020204" pitchFamily="34" charset="0"/>
              </a:rPr>
              <a:t>n</a:t>
            </a:r>
            <a:r>
              <a:rPr lang="en-US" sz="2800" b="1" dirty="0">
                <a:effectLst/>
                <a:latin typeface="Candara" panose="020E0502030303020204" pitchFamily="34" charset="0"/>
              </a:rPr>
              <a:t>ot scalable. </a:t>
            </a:r>
            <a:endParaRPr lang="en-US" sz="2800" b="1" dirty="0">
              <a:latin typeface="Candara" panose="020E0502030303020204" pitchFamily="34" charset="0"/>
            </a:endParaRPr>
          </a:p>
        </p:txBody>
      </p:sp>
    </p:spTree>
    <p:extLst>
      <p:ext uri="{BB962C8B-B14F-4D97-AF65-F5344CB8AC3E}">
        <p14:creationId xmlns:p14="http://schemas.microsoft.com/office/powerpoint/2010/main" val="4133920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Translation</a:t>
            </a:r>
            <a:r>
              <a:rPr lang="zh-CN" altLang="en-US" b="1" dirty="0">
                <a:latin typeface="Candara" panose="020E0502030303020204" pitchFamily="34" charset="0"/>
              </a:rPr>
              <a:t> </a:t>
            </a:r>
            <a:r>
              <a:rPr lang="en-US" altLang="zh-CN" b="1" dirty="0">
                <a:latin typeface="Candara" panose="020E0502030303020204" pitchFamily="34" charset="0"/>
              </a:rPr>
              <a:t>Reuses</a:t>
            </a:r>
            <a:endParaRPr lang="en-US" b="1" dirty="0">
              <a:latin typeface="Candara" panose="020E0502030303020204" pitchFamily="34" charset="0"/>
            </a:endParaRPr>
          </a:p>
        </p:txBody>
      </p:sp>
      <p:sp>
        <p:nvSpPr>
          <p:cNvPr id="5" name="TextBox 4">
            <a:extLst>
              <a:ext uri="{FF2B5EF4-FFF2-40B4-BE49-F238E27FC236}">
                <a16:creationId xmlns:a16="http://schemas.microsoft.com/office/drawing/2014/main" id="{30AB7F58-D8FD-7FA9-AA0D-F0B1C87E24B8}"/>
              </a:ext>
            </a:extLst>
          </p:cNvPr>
          <p:cNvSpPr txBox="1"/>
          <p:nvPr/>
        </p:nvSpPr>
        <p:spPr>
          <a:xfrm>
            <a:off x="2212935" y="1292553"/>
            <a:ext cx="2033603" cy="461665"/>
          </a:xfrm>
          <a:prstGeom prst="rect">
            <a:avLst/>
          </a:prstGeom>
          <a:noFill/>
        </p:spPr>
        <p:txBody>
          <a:bodyPr wrap="square">
            <a:spAutoFit/>
          </a:bodyPr>
          <a:lstStyle/>
          <a:p>
            <a:r>
              <a:rPr lang="en-US" altLang="zh-CN" sz="2400" b="1" dirty="0">
                <a:latin typeface="Candara" panose="020E0502030303020204" pitchFamily="34" charset="0"/>
              </a:rPr>
              <a:t>Inter-TB</a:t>
            </a:r>
            <a:endParaRPr lang="en-US" sz="2400" b="1" dirty="0">
              <a:latin typeface="Candara" panose="020E0502030303020204" pitchFamily="34" charset="0"/>
            </a:endParaRPr>
          </a:p>
        </p:txBody>
      </p:sp>
      <p:sp>
        <p:nvSpPr>
          <p:cNvPr id="4" name="TextBox 3">
            <a:extLst>
              <a:ext uri="{FF2B5EF4-FFF2-40B4-BE49-F238E27FC236}">
                <a16:creationId xmlns:a16="http://schemas.microsoft.com/office/drawing/2014/main" id="{19B72F88-F786-551F-D050-0F9311201B01}"/>
              </a:ext>
            </a:extLst>
          </p:cNvPr>
          <p:cNvSpPr txBox="1"/>
          <p:nvPr/>
        </p:nvSpPr>
        <p:spPr>
          <a:xfrm>
            <a:off x="8200292" y="1292553"/>
            <a:ext cx="2033603" cy="461665"/>
          </a:xfrm>
          <a:prstGeom prst="rect">
            <a:avLst/>
          </a:prstGeom>
          <a:noFill/>
        </p:spPr>
        <p:txBody>
          <a:bodyPr wrap="square">
            <a:spAutoFit/>
          </a:bodyPr>
          <a:lstStyle/>
          <a:p>
            <a:r>
              <a:rPr lang="en-US" altLang="zh-CN" sz="2400" b="1" dirty="0">
                <a:latin typeface="Candara" panose="020E0502030303020204" pitchFamily="34" charset="0"/>
              </a:rPr>
              <a:t>Intra-TB</a:t>
            </a:r>
            <a:endParaRPr lang="en-US" sz="2400" b="1" dirty="0">
              <a:latin typeface="Candara" panose="020E0502030303020204" pitchFamily="34" charset="0"/>
            </a:endParaRPr>
          </a:p>
        </p:txBody>
      </p:sp>
      <p:graphicFrame>
        <p:nvGraphicFramePr>
          <p:cNvPr id="6" name="Chart 5">
            <a:extLst>
              <a:ext uri="{FF2B5EF4-FFF2-40B4-BE49-F238E27FC236}">
                <a16:creationId xmlns:a16="http://schemas.microsoft.com/office/drawing/2014/main" id="{636F3369-E97D-6221-6C3F-B60F0CFF8CDD}"/>
              </a:ext>
            </a:extLst>
          </p:cNvPr>
          <p:cNvGraphicFramePr>
            <a:graphicFrameLocks/>
          </p:cNvGraphicFramePr>
          <p:nvPr>
            <p:extLst>
              <p:ext uri="{D42A27DB-BD31-4B8C-83A1-F6EECF244321}">
                <p14:modId xmlns:p14="http://schemas.microsoft.com/office/powerpoint/2010/main" val="2235331418"/>
              </p:ext>
            </p:extLst>
          </p:nvPr>
        </p:nvGraphicFramePr>
        <p:xfrm>
          <a:off x="754673" y="1530023"/>
          <a:ext cx="7315200" cy="3226455"/>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A5211DE0-D2DF-85A0-A2BC-0AD7AFDAFDDC}"/>
              </a:ext>
            </a:extLst>
          </p:cNvPr>
          <p:cNvSpPr/>
          <p:nvPr/>
        </p:nvSpPr>
        <p:spPr>
          <a:xfrm>
            <a:off x="5438829" y="2240742"/>
            <a:ext cx="2631044" cy="2151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0306D5-2CFB-2F9F-C5EC-A3A1207A0497}"/>
              </a:ext>
            </a:extLst>
          </p:cNvPr>
          <p:cNvSpPr/>
          <p:nvPr/>
        </p:nvSpPr>
        <p:spPr>
          <a:xfrm>
            <a:off x="5337523" y="3719815"/>
            <a:ext cx="418440" cy="566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a:extLst>
              <a:ext uri="{FF2B5EF4-FFF2-40B4-BE49-F238E27FC236}">
                <a16:creationId xmlns:a16="http://schemas.microsoft.com/office/drawing/2014/main" id="{8C38BA24-2E3B-AEB9-BB9C-A6EC19728C5F}"/>
              </a:ext>
            </a:extLst>
          </p:cNvPr>
          <p:cNvGraphicFramePr>
            <a:graphicFrameLocks/>
          </p:cNvGraphicFramePr>
          <p:nvPr>
            <p:extLst>
              <p:ext uri="{D42A27DB-BD31-4B8C-83A1-F6EECF244321}">
                <p14:modId xmlns:p14="http://schemas.microsoft.com/office/powerpoint/2010/main" val="1348890369"/>
              </p:ext>
            </p:extLst>
          </p:nvPr>
        </p:nvGraphicFramePr>
        <p:xfrm>
          <a:off x="6576295" y="1908399"/>
          <a:ext cx="7315200" cy="2848079"/>
        </p:xfrm>
        <a:graphic>
          <a:graphicData uri="http://schemas.openxmlformats.org/drawingml/2006/chart">
            <c:chart xmlns:c="http://schemas.openxmlformats.org/drawingml/2006/chart" xmlns:r="http://schemas.openxmlformats.org/officeDocument/2006/relationships" r:id="rId5"/>
          </a:graphicData>
        </a:graphic>
      </p:graphicFrame>
      <p:sp>
        <p:nvSpPr>
          <p:cNvPr id="10" name="Rectangle 9">
            <a:extLst>
              <a:ext uri="{FF2B5EF4-FFF2-40B4-BE49-F238E27FC236}">
                <a16:creationId xmlns:a16="http://schemas.microsoft.com/office/drawing/2014/main" id="{F889917F-B204-4C04-F8FC-39154F95C167}"/>
              </a:ext>
            </a:extLst>
          </p:cNvPr>
          <p:cNvSpPr/>
          <p:nvPr/>
        </p:nvSpPr>
        <p:spPr>
          <a:xfrm>
            <a:off x="11064262" y="3804862"/>
            <a:ext cx="418440" cy="566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B741BD-70A3-26BE-AC66-9BA8C509BDEA}"/>
              </a:ext>
            </a:extLst>
          </p:cNvPr>
          <p:cNvSpPr/>
          <p:nvPr/>
        </p:nvSpPr>
        <p:spPr>
          <a:xfrm>
            <a:off x="11257233" y="2075179"/>
            <a:ext cx="2928097" cy="2337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77995EE-6151-5C7E-3D4A-D5B05894CC1E}"/>
              </a:ext>
            </a:extLst>
          </p:cNvPr>
          <p:cNvCxnSpPr/>
          <p:nvPr/>
        </p:nvCxnSpPr>
        <p:spPr>
          <a:xfrm>
            <a:off x="11260784" y="2322934"/>
            <a:ext cx="0" cy="13167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75E26F-6189-6A40-295D-E180A5049AD8}"/>
              </a:ext>
            </a:extLst>
          </p:cNvPr>
          <p:cNvCxnSpPr>
            <a:cxnSpLocks/>
          </p:cNvCxnSpPr>
          <p:nvPr/>
        </p:nvCxnSpPr>
        <p:spPr>
          <a:xfrm>
            <a:off x="6038850" y="1292553"/>
            <a:ext cx="0" cy="3317547"/>
          </a:xfrm>
          <a:prstGeom prst="line">
            <a:avLst/>
          </a:prstGeom>
          <a:ln w="22225">
            <a:prstDash val="lg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EBDE5EB-ACB2-61EE-FCEC-6E43051F0A65}"/>
              </a:ext>
            </a:extLst>
          </p:cNvPr>
          <p:cNvSpPr txBox="1"/>
          <p:nvPr/>
        </p:nvSpPr>
        <p:spPr>
          <a:xfrm>
            <a:off x="1080128" y="4864625"/>
            <a:ext cx="10508953" cy="954107"/>
          </a:xfrm>
          <a:prstGeom prst="rect">
            <a:avLst/>
          </a:prstGeom>
          <a:noFill/>
        </p:spPr>
        <p:txBody>
          <a:bodyPr wrap="square">
            <a:spAutoFit/>
          </a:bodyPr>
          <a:lstStyle/>
          <a:p>
            <a:pPr marL="457200" indent="-457200">
              <a:buFont typeface="Arial" panose="020B0604020202020204" pitchFamily="34" charset="0"/>
              <a:buChar char="•"/>
            </a:pPr>
            <a:r>
              <a:rPr lang="en-US" altLang="zh-CN" sz="2800" b="1" dirty="0">
                <a:latin typeface="Candara" panose="020E0502030303020204" pitchFamily="34" charset="0"/>
              </a:rPr>
              <a:t>M</a:t>
            </a:r>
            <a:r>
              <a:rPr lang="en-US" sz="2800" b="1" dirty="0">
                <a:latin typeface="Candara" panose="020E0502030303020204" pitchFamily="34" charset="0"/>
              </a:rPr>
              <a:t>ost benchmarks show substantial intra-TB reuses rather than inter-TB reuses. </a:t>
            </a:r>
          </a:p>
        </p:txBody>
      </p:sp>
    </p:spTree>
    <p:extLst>
      <p:ext uri="{BB962C8B-B14F-4D97-AF65-F5344CB8AC3E}">
        <p14:creationId xmlns:p14="http://schemas.microsoft.com/office/powerpoint/2010/main" val="3246757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Translation</a:t>
            </a:r>
            <a:r>
              <a:rPr lang="zh-CN" altLang="en-US" b="1" dirty="0">
                <a:latin typeface="Candara" panose="020E0502030303020204" pitchFamily="34" charset="0"/>
              </a:rPr>
              <a:t> </a:t>
            </a:r>
            <a:r>
              <a:rPr lang="en-US" altLang="zh-CN" b="1" dirty="0">
                <a:latin typeface="Candara" panose="020E0502030303020204" pitchFamily="34" charset="0"/>
              </a:rPr>
              <a:t>Reuses</a:t>
            </a:r>
            <a:endParaRPr lang="en-US" b="1" dirty="0">
              <a:latin typeface="Candara" panose="020E0502030303020204" pitchFamily="34" charset="0"/>
            </a:endParaRPr>
          </a:p>
        </p:txBody>
      </p:sp>
      <p:sp>
        <p:nvSpPr>
          <p:cNvPr id="4" name="TextBox 3">
            <a:extLst>
              <a:ext uri="{FF2B5EF4-FFF2-40B4-BE49-F238E27FC236}">
                <a16:creationId xmlns:a16="http://schemas.microsoft.com/office/drawing/2014/main" id="{19B72F88-F786-551F-D050-0F9311201B01}"/>
              </a:ext>
            </a:extLst>
          </p:cNvPr>
          <p:cNvSpPr txBox="1"/>
          <p:nvPr/>
        </p:nvSpPr>
        <p:spPr>
          <a:xfrm>
            <a:off x="2212848" y="1289304"/>
            <a:ext cx="2033603" cy="461665"/>
          </a:xfrm>
          <a:prstGeom prst="rect">
            <a:avLst/>
          </a:prstGeom>
          <a:noFill/>
        </p:spPr>
        <p:txBody>
          <a:bodyPr wrap="square">
            <a:spAutoFit/>
          </a:bodyPr>
          <a:lstStyle/>
          <a:p>
            <a:r>
              <a:rPr lang="en-US" altLang="zh-CN" sz="2400" b="1" dirty="0">
                <a:latin typeface="Candara" panose="020E0502030303020204" pitchFamily="34" charset="0"/>
              </a:rPr>
              <a:t>Intra-TB</a:t>
            </a:r>
            <a:endParaRPr lang="en-US" sz="2400" b="1" dirty="0">
              <a:latin typeface="Candara" panose="020E0502030303020204" pitchFamily="34" charset="0"/>
            </a:endParaRPr>
          </a:p>
        </p:txBody>
      </p:sp>
      <p:sp>
        <p:nvSpPr>
          <p:cNvPr id="10" name="Rectangle 9">
            <a:extLst>
              <a:ext uri="{FF2B5EF4-FFF2-40B4-BE49-F238E27FC236}">
                <a16:creationId xmlns:a16="http://schemas.microsoft.com/office/drawing/2014/main" id="{F889917F-B204-4C04-F8FC-39154F95C167}"/>
              </a:ext>
            </a:extLst>
          </p:cNvPr>
          <p:cNvSpPr/>
          <p:nvPr/>
        </p:nvSpPr>
        <p:spPr>
          <a:xfrm>
            <a:off x="11216662" y="3804862"/>
            <a:ext cx="418440" cy="566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EBDE5EB-ACB2-61EE-FCEC-6E43051F0A65}"/>
              </a:ext>
            </a:extLst>
          </p:cNvPr>
          <p:cNvSpPr txBox="1"/>
          <p:nvPr/>
        </p:nvSpPr>
        <p:spPr>
          <a:xfrm>
            <a:off x="1080128" y="4864625"/>
            <a:ext cx="10508953" cy="954107"/>
          </a:xfrm>
          <a:prstGeom prst="rect">
            <a:avLst/>
          </a:prstGeom>
          <a:noFill/>
        </p:spPr>
        <p:txBody>
          <a:bodyPr wrap="square">
            <a:spAutoFit/>
          </a:bodyPr>
          <a:lstStyle/>
          <a:p>
            <a:pPr marL="457200" indent="-457200">
              <a:buFont typeface="Arial" panose="020B0604020202020204" pitchFamily="34" charset="0"/>
              <a:buChar char="•"/>
            </a:pPr>
            <a:r>
              <a:rPr lang="en-US" sz="2800" b="1" dirty="0">
                <a:latin typeface="Candara" panose="020E0502030303020204" pitchFamily="34" charset="0"/>
              </a:rPr>
              <a:t>The 64-entry L1 TLB fails to capture most intra-TB translation reuses. </a:t>
            </a:r>
          </a:p>
        </p:txBody>
      </p:sp>
      <p:sp>
        <p:nvSpPr>
          <p:cNvPr id="18" name="TextBox 17">
            <a:extLst>
              <a:ext uri="{FF2B5EF4-FFF2-40B4-BE49-F238E27FC236}">
                <a16:creationId xmlns:a16="http://schemas.microsoft.com/office/drawing/2014/main" id="{0C5D3685-BCEC-8287-1FA3-2073AF378481}"/>
              </a:ext>
            </a:extLst>
          </p:cNvPr>
          <p:cNvSpPr txBox="1"/>
          <p:nvPr/>
        </p:nvSpPr>
        <p:spPr>
          <a:xfrm>
            <a:off x="3015185" y="2381626"/>
            <a:ext cx="2421951"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L1 TLB misses</a:t>
            </a:r>
          </a:p>
        </p:txBody>
      </p:sp>
      <p:graphicFrame>
        <p:nvGraphicFramePr>
          <p:cNvPr id="19" name="Chart 18">
            <a:extLst>
              <a:ext uri="{FF2B5EF4-FFF2-40B4-BE49-F238E27FC236}">
                <a16:creationId xmlns:a16="http://schemas.microsoft.com/office/drawing/2014/main" id="{3E7D425C-C3BB-53F7-A5CA-B4968FC01AFE}"/>
              </a:ext>
            </a:extLst>
          </p:cNvPr>
          <p:cNvGraphicFramePr>
            <a:graphicFrameLocks/>
          </p:cNvGraphicFramePr>
          <p:nvPr/>
        </p:nvGraphicFramePr>
        <p:xfrm>
          <a:off x="-221879" y="1812524"/>
          <a:ext cx="14601907" cy="3298955"/>
        </p:xfrm>
        <a:graphic>
          <a:graphicData uri="http://schemas.openxmlformats.org/drawingml/2006/chart">
            <c:chart xmlns:c="http://schemas.openxmlformats.org/drawingml/2006/chart" xmlns:r="http://schemas.openxmlformats.org/officeDocument/2006/relationships" r:id="rId4"/>
          </a:graphicData>
        </a:graphic>
      </p:graphicFrame>
      <p:sp>
        <p:nvSpPr>
          <p:cNvPr id="16" name="Right Brace 15">
            <a:extLst>
              <a:ext uri="{FF2B5EF4-FFF2-40B4-BE49-F238E27FC236}">
                <a16:creationId xmlns:a16="http://schemas.microsoft.com/office/drawing/2014/main" id="{1BDF8C44-C9CA-1B5F-EB9F-52AB948EF5A1}"/>
              </a:ext>
            </a:extLst>
          </p:cNvPr>
          <p:cNvSpPr/>
          <p:nvPr/>
        </p:nvSpPr>
        <p:spPr>
          <a:xfrm rot="5400000">
            <a:off x="3566815" y="581396"/>
            <a:ext cx="307776" cy="3128068"/>
          </a:xfrm>
          <a:prstGeom prst="rightBrace">
            <a:avLst>
              <a:gd name="adj1" fmla="val 60388"/>
              <a:gd name="adj2" fmla="val 4956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b="1">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934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5D01-25A6-6C4F-820B-9996863D96A0}"/>
              </a:ext>
            </a:extLst>
          </p:cNvPr>
          <p:cNvSpPr>
            <a:spLocks noGrp="1"/>
          </p:cNvSpPr>
          <p:nvPr>
            <p:ph type="title"/>
          </p:nvPr>
        </p:nvSpPr>
        <p:spPr>
          <a:xfrm>
            <a:off x="475488" y="228600"/>
            <a:ext cx="11718235" cy="1325563"/>
          </a:xfrm>
        </p:spPr>
        <p:txBody>
          <a:bodyPr/>
          <a:lstStyle/>
          <a:p>
            <a:r>
              <a:rPr lang="en-US" altLang="zh-CN" b="1" dirty="0">
                <a:latin typeface="Candara" panose="020E0502030303020204" pitchFamily="34" charset="0"/>
              </a:rPr>
              <a:t>Translation</a:t>
            </a:r>
            <a:r>
              <a:rPr lang="zh-CN" altLang="en-US" b="1" dirty="0">
                <a:latin typeface="Candara" panose="020E0502030303020204" pitchFamily="34" charset="0"/>
              </a:rPr>
              <a:t> </a:t>
            </a:r>
            <a:r>
              <a:rPr lang="en-US" altLang="zh-CN" b="1" dirty="0">
                <a:latin typeface="Candara" panose="020E0502030303020204" pitchFamily="34" charset="0"/>
              </a:rPr>
              <a:t>Reuses</a:t>
            </a:r>
            <a:endParaRPr lang="en-US" b="1" dirty="0">
              <a:latin typeface="Candara" panose="020E0502030303020204" pitchFamily="34" charset="0"/>
            </a:endParaRPr>
          </a:p>
        </p:txBody>
      </p:sp>
      <p:sp>
        <p:nvSpPr>
          <p:cNvPr id="4" name="TextBox 3">
            <a:extLst>
              <a:ext uri="{FF2B5EF4-FFF2-40B4-BE49-F238E27FC236}">
                <a16:creationId xmlns:a16="http://schemas.microsoft.com/office/drawing/2014/main" id="{19B72F88-F786-551F-D050-0F9311201B01}"/>
              </a:ext>
            </a:extLst>
          </p:cNvPr>
          <p:cNvSpPr txBox="1"/>
          <p:nvPr/>
        </p:nvSpPr>
        <p:spPr>
          <a:xfrm>
            <a:off x="2212848" y="1289304"/>
            <a:ext cx="2033603" cy="461665"/>
          </a:xfrm>
          <a:prstGeom prst="rect">
            <a:avLst/>
          </a:prstGeom>
          <a:noFill/>
        </p:spPr>
        <p:txBody>
          <a:bodyPr wrap="square">
            <a:spAutoFit/>
          </a:bodyPr>
          <a:lstStyle/>
          <a:p>
            <a:r>
              <a:rPr lang="en-US" altLang="zh-CN" sz="2400" b="1" dirty="0">
                <a:latin typeface="Candara" panose="020E0502030303020204" pitchFamily="34" charset="0"/>
              </a:rPr>
              <a:t>Intra-TB</a:t>
            </a:r>
            <a:endParaRPr lang="en-US" sz="2400" b="1" dirty="0">
              <a:latin typeface="Candara" panose="020E0502030303020204" pitchFamily="34" charset="0"/>
            </a:endParaRPr>
          </a:p>
        </p:txBody>
      </p:sp>
      <p:sp>
        <p:nvSpPr>
          <p:cNvPr id="10" name="Rectangle 9">
            <a:extLst>
              <a:ext uri="{FF2B5EF4-FFF2-40B4-BE49-F238E27FC236}">
                <a16:creationId xmlns:a16="http://schemas.microsoft.com/office/drawing/2014/main" id="{F889917F-B204-4C04-F8FC-39154F95C167}"/>
              </a:ext>
            </a:extLst>
          </p:cNvPr>
          <p:cNvSpPr/>
          <p:nvPr/>
        </p:nvSpPr>
        <p:spPr>
          <a:xfrm>
            <a:off x="11216662" y="3804862"/>
            <a:ext cx="418440" cy="566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975E26F-6189-6A40-295D-E180A5049AD8}"/>
              </a:ext>
            </a:extLst>
          </p:cNvPr>
          <p:cNvCxnSpPr>
            <a:cxnSpLocks/>
          </p:cNvCxnSpPr>
          <p:nvPr/>
        </p:nvCxnSpPr>
        <p:spPr>
          <a:xfrm>
            <a:off x="5885252" y="1412876"/>
            <a:ext cx="0" cy="2803197"/>
          </a:xfrm>
          <a:prstGeom prst="line">
            <a:avLst/>
          </a:prstGeom>
          <a:ln w="22225">
            <a:prstDash val="lg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EBDE5EB-ACB2-61EE-FCEC-6E43051F0A65}"/>
              </a:ext>
            </a:extLst>
          </p:cNvPr>
          <p:cNvSpPr txBox="1"/>
          <p:nvPr/>
        </p:nvSpPr>
        <p:spPr>
          <a:xfrm>
            <a:off x="1080128" y="4864625"/>
            <a:ext cx="10508953" cy="954107"/>
          </a:xfrm>
          <a:prstGeom prst="rect">
            <a:avLst/>
          </a:prstGeom>
          <a:noFill/>
        </p:spPr>
        <p:txBody>
          <a:bodyPr wrap="square">
            <a:spAutoFit/>
          </a:bodyPr>
          <a:lstStyle/>
          <a:p>
            <a:pPr marL="457200" indent="-457200">
              <a:buFont typeface="Arial" panose="020B0604020202020204" pitchFamily="34" charset="0"/>
              <a:buChar char="•"/>
            </a:pPr>
            <a:r>
              <a:rPr lang="en-US" altLang="zh-CN" sz="2800" b="1" dirty="0">
                <a:latin typeface="Candara" panose="020E0502030303020204" pitchFamily="34" charset="0"/>
              </a:rPr>
              <a:t>Reducing the inter-TB</a:t>
            </a:r>
            <a:r>
              <a:rPr lang="zh-CN" altLang="en-US" sz="2800" b="1" dirty="0">
                <a:latin typeface="Candara" panose="020E0502030303020204" pitchFamily="34" charset="0"/>
              </a:rPr>
              <a:t> </a:t>
            </a:r>
            <a:r>
              <a:rPr lang="en-US" altLang="zh-CN" sz="2800" b="1" dirty="0">
                <a:latin typeface="Candara" panose="020E0502030303020204" pitchFamily="34" charset="0"/>
              </a:rPr>
              <a:t>interference can effectively reduce the reuse distances.</a:t>
            </a:r>
            <a:endParaRPr lang="en-US" sz="2800" b="1" dirty="0">
              <a:latin typeface="Candara" panose="020E0502030303020204" pitchFamily="34" charset="0"/>
            </a:endParaRPr>
          </a:p>
        </p:txBody>
      </p:sp>
      <p:sp>
        <p:nvSpPr>
          <p:cNvPr id="18" name="TextBox 17">
            <a:extLst>
              <a:ext uri="{FF2B5EF4-FFF2-40B4-BE49-F238E27FC236}">
                <a16:creationId xmlns:a16="http://schemas.microsoft.com/office/drawing/2014/main" id="{0C5D3685-BCEC-8287-1FA3-2073AF378481}"/>
              </a:ext>
            </a:extLst>
          </p:cNvPr>
          <p:cNvSpPr txBox="1"/>
          <p:nvPr/>
        </p:nvSpPr>
        <p:spPr>
          <a:xfrm>
            <a:off x="3015185" y="2381626"/>
            <a:ext cx="2421951"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L1 TLB misses</a:t>
            </a:r>
          </a:p>
        </p:txBody>
      </p:sp>
      <p:graphicFrame>
        <p:nvGraphicFramePr>
          <p:cNvPr id="19" name="Chart 18">
            <a:extLst>
              <a:ext uri="{FF2B5EF4-FFF2-40B4-BE49-F238E27FC236}">
                <a16:creationId xmlns:a16="http://schemas.microsoft.com/office/drawing/2014/main" id="{3E7D425C-C3BB-53F7-A5CA-B4968FC01AFE}"/>
              </a:ext>
            </a:extLst>
          </p:cNvPr>
          <p:cNvGraphicFramePr>
            <a:graphicFrameLocks/>
          </p:cNvGraphicFramePr>
          <p:nvPr>
            <p:extLst>
              <p:ext uri="{D42A27DB-BD31-4B8C-83A1-F6EECF244321}">
                <p14:modId xmlns:p14="http://schemas.microsoft.com/office/powerpoint/2010/main" val="2088281997"/>
              </p:ext>
            </p:extLst>
          </p:nvPr>
        </p:nvGraphicFramePr>
        <p:xfrm>
          <a:off x="-221879" y="1812524"/>
          <a:ext cx="14601907" cy="32989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3A9E15D5-A95D-D7AB-4EBF-A402984F127B}"/>
              </a:ext>
            </a:extLst>
          </p:cNvPr>
          <p:cNvGraphicFramePr>
            <a:graphicFrameLocks/>
          </p:cNvGraphicFramePr>
          <p:nvPr>
            <p:extLst>
              <p:ext uri="{D42A27DB-BD31-4B8C-83A1-F6EECF244321}">
                <p14:modId xmlns:p14="http://schemas.microsoft.com/office/powerpoint/2010/main" val="417399145"/>
              </p:ext>
            </p:extLst>
          </p:nvPr>
        </p:nvGraphicFramePr>
        <p:xfrm>
          <a:off x="6037652" y="1862263"/>
          <a:ext cx="8494776" cy="3298955"/>
        </p:xfrm>
        <a:graphic>
          <a:graphicData uri="http://schemas.openxmlformats.org/drawingml/2006/chart">
            <c:chart xmlns:c="http://schemas.openxmlformats.org/drawingml/2006/chart" xmlns:r="http://schemas.openxmlformats.org/officeDocument/2006/relationships" r:id="rId5"/>
          </a:graphicData>
        </a:graphic>
      </p:graphicFrame>
      <p:sp>
        <p:nvSpPr>
          <p:cNvPr id="16" name="Right Brace 15">
            <a:extLst>
              <a:ext uri="{FF2B5EF4-FFF2-40B4-BE49-F238E27FC236}">
                <a16:creationId xmlns:a16="http://schemas.microsoft.com/office/drawing/2014/main" id="{1BDF8C44-C9CA-1B5F-EB9F-52AB948EF5A1}"/>
              </a:ext>
            </a:extLst>
          </p:cNvPr>
          <p:cNvSpPr/>
          <p:nvPr/>
        </p:nvSpPr>
        <p:spPr>
          <a:xfrm rot="5400000">
            <a:off x="3566815" y="581396"/>
            <a:ext cx="307776" cy="3128068"/>
          </a:xfrm>
          <a:prstGeom prst="rightBrace">
            <a:avLst>
              <a:gd name="adj1" fmla="val 60388"/>
              <a:gd name="adj2" fmla="val 4956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b="1">
              <a:solidFill>
                <a:sysClr val="windowText" lastClr="000000"/>
              </a:solidFill>
              <a:latin typeface="Arial" panose="020B0604020202020204" pitchFamily="34" charset="0"/>
              <a:cs typeface="Arial" panose="020B0604020202020204" pitchFamily="34" charset="0"/>
            </a:endParaRPr>
          </a:p>
        </p:txBody>
      </p:sp>
      <p:sp>
        <p:nvSpPr>
          <p:cNvPr id="21" name="Right Brace 20">
            <a:extLst>
              <a:ext uri="{FF2B5EF4-FFF2-40B4-BE49-F238E27FC236}">
                <a16:creationId xmlns:a16="http://schemas.microsoft.com/office/drawing/2014/main" id="{AD38E483-7BA9-327B-B762-C34985D53255}"/>
              </a:ext>
            </a:extLst>
          </p:cNvPr>
          <p:cNvSpPr/>
          <p:nvPr/>
        </p:nvSpPr>
        <p:spPr>
          <a:xfrm rot="5400000">
            <a:off x="9469891" y="645557"/>
            <a:ext cx="307776" cy="3080218"/>
          </a:xfrm>
          <a:prstGeom prst="rightBrace">
            <a:avLst>
              <a:gd name="adj1" fmla="val 60388"/>
              <a:gd name="adj2" fmla="val 4956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b="1">
              <a:solidFill>
                <a:sysClr val="windowText" lastClr="00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1BE6E22B-FC11-523D-BD15-56C6FE2F1F4C}"/>
              </a:ext>
            </a:extLst>
          </p:cNvPr>
          <p:cNvSpPr txBox="1"/>
          <p:nvPr/>
        </p:nvSpPr>
        <p:spPr>
          <a:xfrm>
            <a:off x="6498720" y="1289304"/>
            <a:ext cx="6250117" cy="461665"/>
          </a:xfrm>
          <a:prstGeom prst="rect">
            <a:avLst/>
          </a:prstGeom>
          <a:noFill/>
        </p:spPr>
        <p:txBody>
          <a:bodyPr wrap="square">
            <a:spAutoFit/>
          </a:bodyPr>
          <a:lstStyle/>
          <a:p>
            <a:r>
              <a:rPr lang="en-US" altLang="zh-CN" sz="2400" b="1" dirty="0">
                <a:latin typeface="Candara" panose="020E0502030303020204" pitchFamily="34" charset="0"/>
              </a:rPr>
              <a:t>Intra-TB</a:t>
            </a:r>
            <a:r>
              <a:rPr lang="zh-CN" altLang="en-US" sz="2400" b="1" dirty="0">
                <a:latin typeface="Candara" panose="020E0502030303020204" pitchFamily="34" charset="0"/>
              </a:rPr>
              <a:t> </a:t>
            </a:r>
            <a:r>
              <a:rPr lang="en-US" altLang="zh-CN" sz="2400" b="1" dirty="0">
                <a:latin typeface="Candara" panose="020E0502030303020204" pitchFamily="34" charset="0"/>
              </a:rPr>
              <a:t>removing</a:t>
            </a:r>
            <a:r>
              <a:rPr lang="zh-CN" altLang="en-US" sz="2400" b="1" dirty="0">
                <a:latin typeface="Candara" panose="020E0502030303020204" pitchFamily="34" charset="0"/>
              </a:rPr>
              <a:t> </a:t>
            </a:r>
            <a:r>
              <a:rPr lang="en-US" altLang="zh-CN" sz="2400" b="1" dirty="0">
                <a:latin typeface="Candara" panose="020E0502030303020204" pitchFamily="34" charset="0"/>
              </a:rPr>
              <a:t>inter-TB interference</a:t>
            </a:r>
            <a:endParaRPr lang="en-US" sz="2400" b="1" dirty="0">
              <a:latin typeface="Candara" panose="020E0502030303020204" pitchFamily="34" charset="0"/>
            </a:endParaRPr>
          </a:p>
        </p:txBody>
      </p:sp>
    </p:spTree>
    <p:extLst>
      <p:ext uri="{BB962C8B-B14F-4D97-AF65-F5344CB8AC3E}">
        <p14:creationId xmlns:p14="http://schemas.microsoft.com/office/powerpoint/2010/main" val="2017120417"/>
      </p:ext>
    </p:extLst>
  </p:cSld>
  <p:clrMapOvr>
    <a:masterClrMapping/>
  </p:clrMapOvr>
</p:sld>
</file>

<file path=ppt/theme/theme1.xml><?xml version="1.0" encoding="utf-8"?>
<a:theme xmlns:a="http://schemas.openxmlformats.org/drawingml/2006/main" name="Office Theme">
  <a:themeElements>
    <a:clrScheme name="DAC 1">
      <a:dk1>
        <a:srgbClr val="000000"/>
      </a:dk1>
      <a:lt1>
        <a:srgbClr val="FFFFFF"/>
      </a:lt1>
      <a:dk2>
        <a:srgbClr val="44546A"/>
      </a:dk2>
      <a:lt2>
        <a:srgbClr val="E7E6E6"/>
      </a:lt2>
      <a:accent1>
        <a:srgbClr val="A5DDEE"/>
      </a:accent1>
      <a:accent2>
        <a:srgbClr val="ED7D31"/>
      </a:accent2>
      <a:accent3>
        <a:srgbClr val="C2D833"/>
      </a:accent3>
      <a:accent4>
        <a:srgbClr val="BFDCE0"/>
      </a:accent4>
      <a:accent5>
        <a:srgbClr val="8CCDA3"/>
      </a:accent5>
      <a:accent6>
        <a:srgbClr val="3F97D3"/>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C_988440-22_ConfPPT_R2.potx" id="{9454845F-F5A2-4B22-9F36-3424BE65FDE6}" vid="{ED07359C-1F2A-450E-9662-33E25CAA82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DAC_988440-22_ConfPPT_R2</Template>
  <TotalTime>796</TotalTime>
  <Words>2852</Words>
  <Application>Microsoft Macintosh PowerPoint</Application>
  <PresentationFormat>Widescreen</PresentationFormat>
  <Paragraphs>369</Paragraphs>
  <Slides>25</Slides>
  <Notes>24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25</vt:i4>
      </vt:variant>
    </vt:vector>
  </HeadingPairs>
  <TitlesOfParts>
    <vt:vector size="41" baseType="lpstr">
      <vt:lpstr>CMMI6</vt:lpstr>
      <vt:lpstr>CMMI9</vt:lpstr>
      <vt:lpstr>CMR6</vt:lpstr>
      <vt:lpstr>CMR9</vt:lpstr>
      <vt:lpstr>Dingbats</vt:lpstr>
      <vt:lpstr>NimbusMonL</vt:lpstr>
      <vt:lpstr>NimbusRomNo9L</vt:lpstr>
      <vt:lpstr>PingFang SC</vt:lpstr>
      <vt:lpstr>Arial</vt:lpstr>
      <vt:lpstr>Calibri</vt:lpstr>
      <vt:lpstr>Candara</vt:lpstr>
      <vt:lpstr>Courier New</vt:lpstr>
      <vt:lpstr>Franklin Gothic Book</vt:lpstr>
      <vt:lpstr>Franklin Gothic Medium</vt:lpstr>
      <vt:lpstr>Garamond</vt:lpstr>
      <vt:lpstr>Office Theme</vt:lpstr>
      <vt:lpstr>PowerPoint Presentation</vt:lpstr>
      <vt:lpstr>Orchestrated Scheduling and Partitioning for Improved Address Translation in GPUs </vt:lpstr>
      <vt:lpstr>Background</vt:lpstr>
      <vt:lpstr>Background</vt:lpstr>
      <vt:lpstr>Address Translation Process</vt:lpstr>
      <vt:lpstr>Performance of L1 TLB</vt:lpstr>
      <vt:lpstr>Translation Reuses</vt:lpstr>
      <vt:lpstr>Translation Reuses</vt:lpstr>
      <vt:lpstr>Translation Reuses</vt:lpstr>
      <vt:lpstr>Proposed Optimization</vt:lpstr>
      <vt:lpstr>Proposal: TLB thrashing-aware TB scheduling</vt:lpstr>
      <vt:lpstr>Proposal: TLB thrashing-aware TB scheduling</vt:lpstr>
      <vt:lpstr>Proposal: Translation aware TLB partitioning</vt:lpstr>
      <vt:lpstr>Proposal: Translation aware TLB partitioning</vt:lpstr>
      <vt:lpstr>Proposal: Translation aware TLB partitioning</vt:lpstr>
      <vt:lpstr>Proposal: TLB set sharing </vt:lpstr>
      <vt:lpstr>Proposal: TLB set sharing </vt:lpstr>
      <vt:lpstr>Proposal: TLB set sharing </vt:lpstr>
      <vt:lpstr>Methodology</vt:lpstr>
      <vt:lpstr>Evaluation</vt:lpstr>
      <vt:lpstr>Evaluation</vt:lpstr>
      <vt:lpstr>Evaluation</vt:lpstr>
      <vt:lpstr>Evaluation</vt:lpstr>
      <vt:lpstr>Summary</vt:lpstr>
      <vt:lpstr>PowerPoint Presentation</vt:lpstr>
    </vt:vector>
  </TitlesOfParts>
  <Company>SmithBucklin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Kolak, Alexis</dc:creator>
  <cp:lastModifiedBy>Li, Bingyao</cp:lastModifiedBy>
  <cp:revision>1</cp:revision>
  <dcterms:created xsi:type="dcterms:W3CDTF">2023-02-03T23:08:15Z</dcterms:created>
  <dcterms:modified xsi:type="dcterms:W3CDTF">2023-06-27T01:27:59Z</dcterms:modified>
</cp:coreProperties>
</file>